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58" r:id="rId4"/>
    <p:sldId id="260" r:id="rId5"/>
    <p:sldId id="283" r:id="rId6"/>
    <p:sldId id="261" r:id="rId7"/>
    <p:sldId id="284" r:id="rId8"/>
    <p:sldId id="262" r:id="rId9"/>
    <p:sldId id="285" r:id="rId10"/>
    <p:sldId id="263" r:id="rId11"/>
    <p:sldId id="286" r:id="rId12"/>
    <p:sldId id="264" r:id="rId13"/>
    <p:sldId id="287" r:id="rId14"/>
    <p:sldId id="265" r:id="rId15"/>
    <p:sldId id="288" r:id="rId16"/>
    <p:sldId id="268" r:id="rId17"/>
    <p:sldId id="289" r:id="rId18"/>
    <p:sldId id="266" r:id="rId19"/>
    <p:sldId id="290" r:id="rId20"/>
    <p:sldId id="267" r:id="rId21"/>
    <p:sldId id="281" r:id="rId22"/>
    <p:sldId id="291" r:id="rId23"/>
    <p:sldId id="269" r:id="rId24"/>
    <p:sldId id="292" r:id="rId25"/>
    <p:sldId id="270" r:id="rId26"/>
    <p:sldId id="293" r:id="rId27"/>
    <p:sldId id="271" r:id="rId28"/>
    <p:sldId id="294" r:id="rId29"/>
    <p:sldId id="272" r:id="rId30"/>
    <p:sldId id="295" r:id="rId31"/>
    <p:sldId id="273" r:id="rId32"/>
    <p:sldId id="296" r:id="rId33"/>
    <p:sldId id="274" r:id="rId34"/>
    <p:sldId id="282" r:id="rId35"/>
    <p:sldId id="297" r:id="rId36"/>
    <p:sldId id="275" r:id="rId37"/>
    <p:sldId id="298" r:id="rId38"/>
    <p:sldId id="276" r:id="rId39"/>
    <p:sldId id="277" r:id="rId40"/>
    <p:sldId id="278" r:id="rId41"/>
    <p:sldId id="279" r:id="rId42"/>
    <p:sldId id="299"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ik Aameena Mohammadi" userId="2eef77deb7152a32" providerId="LiveId" clId="{394EBF12-F676-42CA-9A73-213F06EB9169}"/>
    <pc:docChg chg="undo custSel addSld delSld modSld sldOrd modMainMaster">
      <pc:chgData name="Shaik Aameena Mohammadi" userId="2eef77deb7152a32" providerId="LiveId" clId="{394EBF12-F676-42CA-9A73-213F06EB9169}" dt="2023-07-18T15:08:20.976" v="1610" actId="14100"/>
      <pc:docMkLst>
        <pc:docMk/>
      </pc:docMkLst>
      <pc:sldChg chg="modSp mod ord modTransition modAnim">
        <pc:chgData name="Shaik Aameena Mohammadi" userId="2eef77deb7152a32" providerId="LiveId" clId="{394EBF12-F676-42CA-9A73-213F06EB9169}" dt="2023-07-18T08:39:45.137" v="1186" actId="20577"/>
        <pc:sldMkLst>
          <pc:docMk/>
          <pc:sldMk cId="1581261862" sldId="256"/>
        </pc:sldMkLst>
        <pc:spChg chg="mod">
          <ac:chgData name="Shaik Aameena Mohammadi" userId="2eef77deb7152a32" providerId="LiveId" clId="{394EBF12-F676-42CA-9A73-213F06EB9169}" dt="2023-07-18T08:39:05.023" v="1175" actId="20577"/>
          <ac:spMkLst>
            <pc:docMk/>
            <pc:sldMk cId="1581261862" sldId="256"/>
            <ac:spMk id="2" creationId="{CE387A5A-6023-D5DB-6A59-10AD0A9030B8}"/>
          </ac:spMkLst>
        </pc:spChg>
        <pc:spChg chg="mod">
          <ac:chgData name="Shaik Aameena Mohammadi" userId="2eef77deb7152a32" providerId="LiveId" clId="{394EBF12-F676-42CA-9A73-213F06EB9169}" dt="2023-07-18T08:39:45.137" v="1186" actId="20577"/>
          <ac:spMkLst>
            <pc:docMk/>
            <pc:sldMk cId="1581261862" sldId="256"/>
            <ac:spMk id="3" creationId="{D2FBE537-A164-E33D-7E20-8129AF272963}"/>
          </ac:spMkLst>
        </pc:spChg>
      </pc:sldChg>
      <pc:sldChg chg="modSp mod modTransition setBg">
        <pc:chgData name="Shaik Aameena Mohammadi" userId="2eef77deb7152a32" providerId="LiveId" clId="{394EBF12-F676-42CA-9A73-213F06EB9169}" dt="2023-07-18T15:05:36.049" v="1569" actId="20577"/>
        <pc:sldMkLst>
          <pc:docMk/>
          <pc:sldMk cId="2123123268" sldId="257"/>
        </pc:sldMkLst>
        <pc:spChg chg="mod">
          <ac:chgData name="Shaik Aameena Mohammadi" userId="2eef77deb7152a32" providerId="LiveId" clId="{394EBF12-F676-42CA-9A73-213F06EB9169}" dt="2023-07-17T13:10:27.677" v="795"/>
          <ac:spMkLst>
            <pc:docMk/>
            <pc:sldMk cId="2123123268" sldId="257"/>
            <ac:spMk id="4" creationId="{DEC742A8-59DB-7058-4686-41840CBFB117}"/>
          </ac:spMkLst>
        </pc:spChg>
        <pc:spChg chg="mod">
          <ac:chgData name="Shaik Aameena Mohammadi" userId="2eef77deb7152a32" providerId="LiveId" clId="{394EBF12-F676-42CA-9A73-213F06EB9169}" dt="2023-07-18T15:05:36.049" v="1569" actId="20577"/>
          <ac:spMkLst>
            <pc:docMk/>
            <pc:sldMk cId="2123123268" sldId="257"/>
            <ac:spMk id="5" creationId="{748C40C8-D5F7-E209-6E91-5815709851E1}"/>
          </ac:spMkLst>
        </pc:spChg>
      </pc:sldChg>
      <pc:sldChg chg="modSp mod modTransition">
        <pc:chgData name="Shaik Aameena Mohammadi" userId="2eef77deb7152a32" providerId="LiveId" clId="{394EBF12-F676-42CA-9A73-213F06EB9169}" dt="2023-07-17T15:13:00.404" v="947"/>
        <pc:sldMkLst>
          <pc:docMk/>
          <pc:sldMk cId="1505117515" sldId="258"/>
        </pc:sldMkLst>
        <pc:spChg chg="mod">
          <ac:chgData name="Shaik Aameena Mohammadi" userId="2eef77deb7152a32" providerId="LiveId" clId="{394EBF12-F676-42CA-9A73-213F06EB9169}" dt="2023-07-17T13:10:27.677" v="795"/>
          <ac:spMkLst>
            <pc:docMk/>
            <pc:sldMk cId="1505117515" sldId="258"/>
            <ac:spMk id="2" creationId="{3069F6F5-7F60-5AF9-F67D-AA08019C034A}"/>
          </ac:spMkLst>
        </pc:spChg>
        <pc:spChg chg="mod">
          <ac:chgData name="Shaik Aameena Mohammadi" userId="2eef77deb7152a32" providerId="LiveId" clId="{394EBF12-F676-42CA-9A73-213F06EB9169}" dt="2023-07-17T13:28:15.844" v="891" actId="2711"/>
          <ac:spMkLst>
            <pc:docMk/>
            <pc:sldMk cId="1505117515" sldId="258"/>
            <ac:spMk id="3" creationId="{D54E84D4-0C89-5B2A-F630-852168890C57}"/>
          </ac:spMkLst>
        </pc:spChg>
      </pc:sldChg>
      <pc:sldChg chg="modSp del mod">
        <pc:chgData name="Shaik Aameena Mohammadi" userId="2eef77deb7152a32" providerId="LiveId" clId="{394EBF12-F676-42CA-9A73-213F06EB9169}" dt="2023-07-17T13:28:44.121" v="893" actId="2696"/>
        <pc:sldMkLst>
          <pc:docMk/>
          <pc:sldMk cId="1291586400" sldId="259"/>
        </pc:sldMkLst>
        <pc:spChg chg="mod">
          <ac:chgData name="Shaik Aameena Mohammadi" userId="2eef77deb7152a32" providerId="LiveId" clId="{394EBF12-F676-42CA-9A73-213F06EB9169}" dt="2023-07-17T13:10:27.677" v="795"/>
          <ac:spMkLst>
            <pc:docMk/>
            <pc:sldMk cId="1291586400" sldId="259"/>
            <ac:spMk id="2" creationId="{35C4C647-5763-D1FE-59A0-B041AF58C964}"/>
          </ac:spMkLst>
        </pc:spChg>
        <pc:spChg chg="mod">
          <ac:chgData name="Shaik Aameena Mohammadi" userId="2eef77deb7152a32" providerId="LiveId" clId="{394EBF12-F676-42CA-9A73-213F06EB9169}" dt="2023-07-17T13:28:33.308" v="892" actId="2711"/>
          <ac:spMkLst>
            <pc:docMk/>
            <pc:sldMk cId="1291586400" sldId="259"/>
            <ac:spMk id="3" creationId="{B2AE7E28-9AFF-D6F6-1743-27BAAFDDC17E}"/>
          </ac:spMkLst>
        </pc:spChg>
      </pc:sldChg>
      <pc:sldChg chg="modSp mod modTransition modAnim">
        <pc:chgData name="Shaik Aameena Mohammadi" userId="2eef77deb7152a32" providerId="LiveId" clId="{394EBF12-F676-42CA-9A73-213F06EB9169}" dt="2023-07-17T15:13:00.404" v="947"/>
        <pc:sldMkLst>
          <pc:docMk/>
          <pc:sldMk cId="976278891" sldId="260"/>
        </pc:sldMkLst>
        <pc:spChg chg="mod">
          <ac:chgData name="Shaik Aameena Mohammadi" userId="2eef77deb7152a32" providerId="LiveId" clId="{394EBF12-F676-42CA-9A73-213F06EB9169}" dt="2023-07-17T13:10:27.677" v="795"/>
          <ac:spMkLst>
            <pc:docMk/>
            <pc:sldMk cId="976278891" sldId="260"/>
            <ac:spMk id="2" creationId="{1C11C7ED-BB0F-53CE-F092-63139CF8E803}"/>
          </ac:spMkLst>
        </pc:spChg>
        <pc:spChg chg="mod">
          <ac:chgData name="Shaik Aameena Mohammadi" userId="2eef77deb7152a32" providerId="LiveId" clId="{394EBF12-F676-42CA-9A73-213F06EB9169}" dt="2023-07-17T15:06:12.826" v="917" actId="2711"/>
          <ac:spMkLst>
            <pc:docMk/>
            <pc:sldMk cId="976278891" sldId="260"/>
            <ac:spMk id="3" creationId="{D3E32CE8-48C7-388F-A228-A391ABC49943}"/>
          </ac:spMkLst>
        </pc:spChg>
      </pc:sldChg>
      <pc:sldChg chg="modSp new mod modTransition">
        <pc:chgData name="Shaik Aameena Mohammadi" userId="2eef77deb7152a32" providerId="LiveId" clId="{394EBF12-F676-42CA-9A73-213F06EB9169}" dt="2023-07-17T15:15:28.345" v="968" actId="14100"/>
        <pc:sldMkLst>
          <pc:docMk/>
          <pc:sldMk cId="2352043441" sldId="261"/>
        </pc:sldMkLst>
        <pc:spChg chg="mod">
          <ac:chgData name="Shaik Aameena Mohammadi" userId="2eef77deb7152a32" providerId="LiveId" clId="{394EBF12-F676-42CA-9A73-213F06EB9169}" dt="2023-07-17T13:10:27.677" v="795"/>
          <ac:spMkLst>
            <pc:docMk/>
            <pc:sldMk cId="2352043441" sldId="261"/>
            <ac:spMk id="2" creationId="{1FD1B810-EFDD-867B-5130-F6642063C552}"/>
          </ac:spMkLst>
        </pc:spChg>
        <pc:spChg chg="mod">
          <ac:chgData name="Shaik Aameena Mohammadi" userId="2eef77deb7152a32" providerId="LiveId" clId="{394EBF12-F676-42CA-9A73-213F06EB9169}" dt="2023-07-17T15:15:28.345" v="968" actId="14100"/>
          <ac:spMkLst>
            <pc:docMk/>
            <pc:sldMk cId="2352043441" sldId="261"/>
            <ac:spMk id="3" creationId="{BDD8ABE8-EEEF-BFA5-1CE7-97E453C7D51D}"/>
          </ac:spMkLst>
        </pc:spChg>
      </pc:sldChg>
      <pc:sldChg chg="modSp new mod modTransition">
        <pc:chgData name="Shaik Aameena Mohammadi" userId="2eef77deb7152a32" providerId="LiveId" clId="{394EBF12-F676-42CA-9A73-213F06EB9169}" dt="2023-07-17T15:17:34.767" v="981" actId="207"/>
        <pc:sldMkLst>
          <pc:docMk/>
          <pc:sldMk cId="1625788761" sldId="262"/>
        </pc:sldMkLst>
        <pc:spChg chg="mod">
          <ac:chgData name="Shaik Aameena Mohammadi" userId="2eef77deb7152a32" providerId="LiveId" clId="{394EBF12-F676-42CA-9A73-213F06EB9169}" dt="2023-07-17T13:10:27.677" v="795"/>
          <ac:spMkLst>
            <pc:docMk/>
            <pc:sldMk cId="1625788761" sldId="262"/>
            <ac:spMk id="2" creationId="{70A53A52-DE73-598E-7588-824F23077B78}"/>
          </ac:spMkLst>
        </pc:spChg>
        <pc:spChg chg="mod">
          <ac:chgData name="Shaik Aameena Mohammadi" userId="2eef77deb7152a32" providerId="LiveId" clId="{394EBF12-F676-42CA-9A73-213F06EB9169}" dt="2023-07-17T15:17:34.767" v="981" actId="207"/>
          <ac:spMkLst>
            <pc:docMk/>
            <pc:sldMk cId="1625788761" sldId="262"/>
            <ac:spMk id="3" creationId="{A3DEEFF5-E44E-8D08-2C9A-A3645F78E05A}"/>
          </ac:spMkLst>
        </pc:spChg>
      </pc:sldChg>
      <pc:sldChg chg="modSp new mod modTransition">
        <pc:chgData name="Shaik Aameena Mohammadi" userId="2eef77deb7152a32" providerId="LiveId" clId="{394EBF12-F676-42CA-9A73-213F06EB9169}" dt="2023-07-17T15:13:00.404" v="947"/>
        <pc:sldMkLst>
          <pc:docMk/>
          <pc:sldMk cId="3451397074" sldId="263"/>
        </pc:sldMkLst>
        <pc:spChg chg="mod">
          <ac:chgData name="Shaik Aameena Mohammadi" userId="2eef77deb7152a32" providerId="LiveId" clId="{394EBF12-F676-42CA-9A73-213F06EB9169}" dt="2023-07-17T13:10:27.677" v="795"/>
          <ac:spMkLst>
            <pc:docMk/>
            <pc:sldMk cId="3451397074" sldId="263"/>
            <ac:spMk id="2" creationId="{2234D7F0-5B3F-AF96-78AC-E55CC0129027}"/>
          </ac:spMkLst>
        </pc:spChg>
        <pc:spChg chg="mod">
          <ac:chgData name="Shaik Aameena Mohammadi" userId="2eef77deb7152a32" providerId="LiveId" clId="{394EBF12-F676-42CA-9A73-213F06EB9169}" dt="2023-07-17T09:30:58.695" v="314" actId="20577"/>
          <ac:spMkLst>
            <pc:docMk/>
            <pc:sldMk cId="3451397074" sldId="263"/>
            <ac:spMk id="3" creationId="{6F85DFF8-1EEA-EA58-5EA0-204CBB3506B3}"/>
          </ac:spMkLst>
        </pc:spChg>
      </pc:sldChg>
      <pc:sldChg chg="modSp new mod modTransition">
        <pc:chgData name="Shaik Aameena Mohammadi" userId="2eef77deb7152a32" providerId="LiveId" clId="{394EBF12-F676-42CA-9A73-213F06EB9169}" dt="2023-07-17T15:13:00.404" v="947"/>
        <pc:sldMkLst>
          <pc:docMk/>
          <pc:sldMk cId="4127837517" sldId="264"/>
        </pc:sldMkLst>
        <pc:spChg chg="mod">
          <ac:chgData name="Shaik Aameena Mohammadi" userId="2eef77deb7152a32" providerId="LiveId" clId="{394EBF12-F676-42CA-9A73-213F06EB9169}" dt="2023-07-17T13:10:27.677" v="795"/>
          <ac:spMkLst>
            <pc:docMk/>
            <pc:sldMk cId="4127837517" sldId="264"/>
            <ac:spMk id="2" creationId="{81447258-3800-5F12-064F-FD07E7EEE4B2}"/>
          </ac:spMkLst>
        </pc:spChg>
        <pc:spChg chg="mod">
          <ac:chgData name="Shaik Aameena Mohammadi" userId="2eef77deb7152a32" providerId="LiveId" clId="{394EBF12-F676-42CA-9A73-213F06EB9169}" dt="2023-07-17T13:10:27.677" v="795"/>
          <ac:spMkLst>
            <pc:docMk/>
            <pc:sldMk cId="4127837517" sldId="264"/>
            <ac:spMk id="3" creationId="{5FBB59E6-A0F5-87E9-3A26-F7EE4B2B66A4}"/>
          </ac:spMkLst>
        </pc:spChg>
      </pc:sldChg>
      <pc:sldChg chg="modSp new mod modTransition">
        <pc:chgData name="Shaik Aameena Mohammadi" userId="2eef77deb7152a32" providerId="LiveId" clId="{394EBF12-F676-42CA-9A73-213F06EB9169}" dt="2023-07-17T15:13:00.404" v="947"/>
        <pc:sldMkLst>
          <pc:docMk/>
          <pc:sldMk cId="3502957396" sldId="265"/>
        </pc:sldMkLst>
        <pc:spChg chg="mod">
          <ac:chgData name="Shaik Aameena Mohammadi" userId="2eef77deb7152a32" providerId="LiveId" clId="{394EBF12-F676-42CA-9A73-213F06EB9169}" dt="2023-07-17T13:10:27.677" v="795"/>
          <ac:spMkLst>
            <pc:docMk/>
            <pc:sldMk cId="3502957396" sldId="265"/>
            <ac:spMk id="2" creationId="{0F4C4D17-EE8D-13D6-0207-EA87CD61BF7C}"/>
          </ac:spMkLst>
        </pc:spChg>
        <pc:spChg chg="mod">
          <ac:chgData name="Shaik Aameena Mohammadi" userId="2eef77deb7152a32" providerId="LiveId" clId="{394EBF12-F676-42CA-9A73-213F06EB9169}" dt="2023-07-17T13:10:27.677" v="795"/>
          <ac:spMkLst>
            <pc:docMk/>
            <pc:sldMk cId="3502957396" sldId="265"/>
            <ac:spMk id="3" creationId="{F71AF2B9-BCD0-A2E4-B6C8-BDB2BB3F6CE2}"/>
          </ac:spMkLst>
        </pc:spChg>
      </pc:sldChg>
      <pc:sldChg chg="modSp new mod modTransition">
        <pc:chgData name="Shaik Aameena Mohammadi" userId="2eef77deb7152a32" providerId="LiveId" clId="{394EBF12-F676-42CA-9A73-213F06EB9169}" dt="2023-07-17T15:13:00.404" v="947"/>
        <pc:sldMkLst>
          <pc:docMk/>
          <pc:sldMk cId="966945881" sldId="266"/>
        </pc:sldMkLst>
        <pc:spChg chg="mod">
          <ac:chgData name="Shaik Aameena Mohammadi" userId="2eef77deb7152a32" providerId="LiveId" clId="{394EBF12-F676-42CA-9A73-213F06EB9169}" dt="2023-07-17T13:10:27.677" v="795"/>
          <ac:spMkLst>
            <pc:docMk/>
            <pc:sldMk cId="966945881" sldId="266"/>
            <ac:spMk id="2" creationId="{A864D563-3AC2-4AD3-9CDE-AD2B842D975B}"/>
          </ac:spMkLst>
        </pc:spChg>
        <pc:spChg chg="mod">
          <ac:chgData name="Shaik Aameena Mohammadi" userId="2eef77deb7152a32" providerId="LiveId" clId="{394EBF12-F676-42CA-9A73-213F06EB9169}" dt="2023-07-17T13:10:27.677" v="795"/>
          <ac:spMkLst>
            <pc:docMk/>
            <pc:sldMk cId="966945881" sldId="266"/>
            <ac:spMk id="3" creationId="{D04FFD0E-A870-A62E-1D44-BC0F1C38F7F0}"/>
          </ac:spMkLst>
        </pc:spChg>
      </pc:sldChg>
      <pc:sldChg chg="modSp new mod modTransition">
        <pc:chgData name="Shaik Aameena Mohammadi" userId="2eef77deb7152a32" providerId="LiveId" clId="{394EBF12-F676-42CA-9A73-213F06EB9169}" dt="2023-07-17T15:13:00.404" v="947"/>
        <pc:sldMkLst>
          <pc:docMk/>
          <pc:sldMk cId="482186293" sldId="267"/>
        </pc:sldMkLst>
        <pc:spChg chg="mod">
          <ac:chgData name="Shaik Aameena Mohammadi" userId="2eef77deb7152a32" providerId="LiveId" clId="{394EBF12-F676-42CA-9A73-213F06EB9169}" dt="2023-07-17T13:10:27.677" v="795"/>
          <ac:spMkLst>
            <pc:docMk/>
            <pc:sldMk cId="482186293" sldId="267"/>
            <ac:spMk id="2" creationId="{EEA3BAB6-BFD1-961E-79B1-C878A83F9B45}"/>
          </ac:spMkLst>
        </pc:spChg>
        <pc:spChg chg="mod">
          <ac:chgData name="Shaik Aameena Mohammadi" userId="2eef77deb7152a32" providerId="LiveId" clId="{394EBF12-F676-42CA-9A73-213F06EB9169}" dt="2023-07-17T13:10:27.677" v="795"/>
          <ac:spMkLst>
            <pc:docMk/>
            <pc:sldMk cId="482186293" sldId="267"/>
            <ac:spMk id="3" creationId="{4C7758A6-A330-F394-EFBE-B573A74A8CE6}"/>
          </ac:spMkLst>
        </pc:spChg>
      </pc:sldChg>
      <pc:sldChg chg="modSp new mod modTransition">
        <pc:chgData name="Shaik Aameena Mohammadi" userId="2eef77deb7152a32" providerId="LiveId" clId="{394EBF12-F676-42CA-9A73-213F06EB9169}" dt="2023-07-17T15:13:00.404" v="947"/>
        <pc:sldMkLst>
          <pc:docMk/>
          <pc:sldMk cId="3037801658" sldId="268"/>
        </pc:sldMkLst>
        <pc:spChg chg="mod">
          <ac:chgData name="Shaik Aameena Mohammadi" userId="2eef77deb7152a32" providerId="LiveId" clId="{394EBF12-F676-42CA-9A73-213F06EB9169}" dt="2023-07-17T13:10:27.677" v="795"/>
          <ac:spMkLst>
            <pc:docMk/>
            <pc:sldMk cId="3037801658" sldId="268"/>
            <ac:spMk id="2" creationId="{58081369-1A19-8064-AE3F-1E01F2D70B21}"/>
          </ac:spMkLst>
        </pc:spChg>
        <pc:spChg chg="mod">
          <ac:chgData name="Shaik Aameena Mohammadi" userId="2eef77deb7152a32" providerId="LiveId" clId="{394EBF12-F676-42CA-9A73-213F06EB9169}" dt="2023-07-17T13:10:27.677" v="795"/>
          <ac:spMkLst>
            <pc:docMk/>
            <pc:sldMk cId="3037801658" sldId="268"/>
            <ac:spMk id="3" creationId="{6CAD0829-DC33-878F-C458-15CBE6091ECB}"/>
          </ac:spMkLst>
        </pc:spChg>
      </pc:sldChg>
      <pc:sldChg chg="modSp new mod modTransition">
        <pc:chgData name="Shaik Aameena Mohammadi" userId="2eef77deb7152a32" providerId="LiveId" clId="{394EBF12-F676-42CA-9A73-213F06EB9169}" dt="2023-07-17T15:13:00.404" v="947"/>
        <pc:sldMkLst>
          <pc:docMk/>
          <pc:sldMk cId="1595460540" sldId="269"/>
        </pc:sldMkLst>
        <pc:spChg chg="mod">
          <ac:chgData name="Shaik Aameena Mohammadi" userId="2eef77deb7152a32" providerId="LiveId" clId="{394EBF12-F676-42CA-9A73-213F06EB9169}" dt="2023-07-17T13:10:27.677" v="795"/>
          <ac:spMkLst>
            <pc:docMk/>
            <pc:sldMk cId="1595460540" sldId="269"/>
            <ac:spMk id="2" creationId="{CE3903EB-C5BE-E9FF-725B-BA711591EB26}"/>
          </ac:spMkLst>
        </pc:spChg>
        <pc:spChg chg="mod">
          <ac:chgData name="Shaik Aameena Mohammadi" userId="2eef77deb7152a32" providerId="LiveId" clId="{394EBF12-F676-42CA-9A73-213F06EB9169}" dt="2023-07-17T13:10:27.677" v="795"/>
          <ac:spMkLst>
            <pc:docMk/>
            <pc:sldMk cId="1595460540" sldId="269"/>
            <ac:spMk id="3" creationId="{A5154475-A2B0-75A2-04D6-80E74655B913}"/>
          </ac:spMkLst>
        </pc:spChg>
      </pc:sldChg>
      <pc:sldChg chg="modSp new mod modTransition">
        <pc:chgData name="Shaik Aameena Mohammadi" userId="2eef77deb7152a32" providerId="LiveId" clId="{394EBF12-F676-42CA-9A73-213F06EB9169}" dt="2023-07-17T15:13:00.404" v="947"/>
        <pc:sldMkLst>
          <pc:docMk/>
          <pc:sldMk cId="2865057389" sldId="270"/>
        </pc:sldMkLst>
        <pc:spChg chg="mod">
          <ac:chgData name="Shaik Aameena Mohammadi" userId="2eef77deb7152a32" providerId="LiveId" clId="{394EBF12-F676-42CA-9A73-213F06EB9169}" dt="2023-07-17T13:10:27.677" v="795"/>
          <ac:spMkLst>
            <pc:docMk/>
            <pc:sldMk cId="2865057389" sldId="270"/>
            <ac:spMk id="2" creationId="{66B22F42-BE6D-7041-C0DC-1906CA5FF378}"/>
          </ac:spMkLst>
        </pc:spChg>
        <pc:spChg chg="mod">
          <ac:chgData name="Shaik Aameena Mohammadi" userId="2eef77deb7152a32" providerId="LiveId" clId="{394EBF12-F676-42CA-9A73-213F06EB9169}" dt="2023-07-17T13:10:27.677" v="795"/>
          <ac:spMkLst>
            <pc:docMk/>
            <pc:sldMk cId="2865057389" sldId="270"/>
            <ac:spMk id="3" creationId="{DB775ED3-C622-5A21-AFE0-4CBCDCDD7246}"/>
          </ac:spMkLst>
        </pc:spChg>
      </pc:sldChg>
      <pc:sldChg chg="modSp new mod modTransition">
        <pc:chgData name="Shaik Aameena Mohammadi" userId="2eef77deb7152a32" providerId="LiveId" clId="{394EBF12-F676-42CA-9A73-213F06EB9169}" dt="2023-07-17T15:13:00.404" v="947"/>
        <pc:sldMkLst>
          <pc:docMk/>
          <pc:sldMk cId="321275497" sldId="271"/>
        </pc:sldMkLst>
        <pc:spChg chg="mod">
          <ac:chgData name="Shaik Aameena Mohammadi" userId="2eef77deb7152a32" providerId="LiveId" clId="{394EBF12-F676-42CA-9A73-213F06EB9169}" dt="2023-07-17T13:10:27.677" v="795"/>
          <ac:spMkLst>
            <pc:docMk/>
            <pc:sldMk cId="321275497" sldId="271"/>
            <ac:spMk id="2" creationId="{655F3006-2177-89A1-DDCA-5CD60420486A}"/>
          </ac:spMkLst>
        </pc:spChg>
        <pc:spChg chg="mod">
          <ac:chgData name="Shaik Aameena Mohammadi" userId="2eef77deb7152a32" providerId="LiveId" clId="{394EBF12-F676-42CA-9A73-213F06EB9169}" dt="2023-07-17T13:10:27.677" v="795"/>
          <ac:spMkLst>
            <pc:docMk/>
            <pc:sldMk cId="321275497" sldId="271"/>
            <ac:spMk id="3" creationId="{2D904D4A-20A7-3765-0445-21A5FFAA9C5B}"/>
          </ac:spMkLst>
        </pc:spChg>
      </pc:sldChg>
      <pc:sldChg chg="modSp new mod modTransition">
        <pc:chgData name="Shaik Aameena Mohammadi" userId="2eef77deb7152a32" providerId="LiveId" clId="{394EBF12-F676-42CA-9A73-213F06EB9169}" dt="2023-07-17T15:13:00.404" v="947"/>
        <pc:sldMkLst>
          <pc:docMk/>
          <pc:sldMk cId="1038279593" sldId="272"/>
        </pc:sldMkLst>
        <pc:spChg chg="mod">
          <ac:chgData name="Shaik Aameena Mohammadi" userId="2eef77deb7152a32" providerId="LiveId" clId="{394EBF12-F676-42CA-9A73-213F06EB9169}" dt="2023-07-17T13:10:27.677" v="795"/>
          <ac:spMkLst>
            <pc:docMk/>
            <pc:sldMk cId="1038279593" sldId="272"/>
            <ac:spMk id="2" creationId="{47CDE39F-F8AD-5741-8436-B1E0142114E6}"/>
          </ac:spMkLst>
        </pc:spChg>
        <pc:spChg chg="mod">
          <ac:chgData name="Shaik Aameena Mohammadi" userId="2eef77deb7152a32" providerId="LiveId" clId="{394EBF12-F676-42CA-9A73-213F06EB9169}" dt="2023-07-17T13:10:27.677" v="795"/>
          <ac:spMkLst>
            <pc:docMk/>
            <pc:sldMk cId="1038279593" sldId="272"/>
            <ac:spMk id="3" creationId="{C366B184-1604-B5A6-E13C-C3AC2F485FBA}"/>
          </ac:spMkLst>
        </pc:spChg>
      </pc:sldChg>
      <pc:sldChg chg="modSp new mod modTransition">
        <pc:chgData name="Shaik Aameena Mohammadi" userId="2eef77deb7152a32" providerId="LiveId" clId="{394EBF12-F676-42CA-9A73-213F06EB9169}" dt="2023-07-17T15:13:00.404" v="947"/>
        <pc:sldMkLst>
          <pc:docMk/>
          <pc:sldMk cId="1944654572" sldId="273"/>
        </pc:sldMkLst>
        <pc:spChg chg="mod">
          <ac:chgData name="Shaik Aameena Mohammadi" userId="2eef77deb7152a32" providerId="LiveId" clId="{394EBF12-F676-42CA-9A73-213F06EB9169}" dt="2023-07-17T13:10:27.677" v="795"/>
          <ac:spMkLst>
            <pc:docMk/>
            <pc:sldMk cId="1944654572" sldId="273"/>
            <ac:spMk id="2" creationId="{1CA2F7F8-E01E-0045-3218-E5ACB05C7D9D}"/>
          </ac:spMkLst>
        </pc:spChg>
        <pc:spChg chg="mod">
          <ac:chgData name="Shaik Aameena Mohammadi" userId="2eef77deb7152a32" providerId="LiveId" clId="{394EBF12-F676-42CA-9A73-213F06EB9169}" dt="2023-07-17T13:10:27.677" v="795"/>
          <ac:spMkLst>
            <pc:docMk/>
            <pc:sldMk cId="1944654572" sldId="273"/>
            <ac:spMk id="3" creationId="{B1CF8F6D-39A5-E852-74AD-745A5C428AEC}"/>
          </ac:spMkLst>
        </pc:spChg>
      </pc:sldChg>
      <pc:sldChg chg="modSp new mod modTransition">
        <pc:chgData name="Shaik Aameena Mohammadi" userId="2eef77deb7152a32" providerId="LiveId" clId="{394EBF12-F676-42CA-9A73-213F06EB9169}" dt="2023-07-17T15:13:00.404" v="947"/>
        <pc:sldMkLst>
          <pc:docMk/>
          <pc:sldMk cId="350809269" sldId="274"/>
        </pc:sldMkLst>
        <pc:spChg chg="mod">
          <ac:chgData name="Shaik Aameena Mohammadi" userId="2eef77deb7152a32" providerId="LiveId" clId="{394EBF12-F676-42CA-9A73-213F06EB9169}" dt="2023-07-17T13:10:27.677" v="795"/>
          <ac:spMkLst>
            <pc:docMk/>
            <pc:sldMk cId="350809269" sldId="274"/>
            <ac:spMk id="2" creationId="{6FD9BF88-D395-ECEE-35D2-5FDA6219F11F}"/>
          </ac:spMkLst>
        </pc:spChg>
        <pc:spChg chg="mod">
          <ac:chgData name="Shaik Aameena Mohammadi" userId="2eef77deb7152a32" providerId="LiveId" clId="{394EBF12-F676-42CA-9A73-213F06EB9169}" dt="2023-07-17T13:10:27.677" v="795"/>
          <ac:spMkLst>
            <pc:docMk/>
            <pc:sldMk cId="350809269" sldId="274"/>
            <ac:spMk id="3" creationId="{A272039C-C561-FA63-E1D7-50DFA9027980}"/>
          </ac:spMkLst>
        </pc:spChg>
      </pc:sldChg>
      <pc:sldChg chg="modSp new mod modTransition">
        <pc:chgData name="Shaik Aameena Mohammadi" userId="2eef77deb7152a32" providerId="LiveId" clId="{394EBF12-F676-42CA-9A73-213F06EB9169}" dt="2023-07-17T15:13:00.404" v="947"/>
        <pc:sldMkLst>
          <pc:docMk/>
          <pc:sldMk cId="2697969412" sldId="275"/>
        </pc:sldMkLst>
        <pc:spChg chg="mod">
          <ac:chgData name="Shaik Aameena Mohammadi" userId="2eef77deb7152a32" providerId="LiveId" clId="{394EBF12-F676-42CA-9A73-213F06EB9169}" dt="2023-07-17T13:10:27.677" v="795"/>
          <ac:spMkLst>
            <pc:docMk/>
            <pc:sldMk cId="2697969412" sldId="275"/>
            <ac:spMk id="2" creationId="{628F18DB-FA40-6E5A-8A98-732DC8C8DCD2}"/>
          </ac:spMkLst>
        </pc:spChg>
        <pc:spChg chg="mod">
          <ac:chgData name="Shaik Aameena Mohammadi" userId="2eef77deb7152a32" providerId="LiveId" clId="{394EBF12-F676-42CA-9A73-213F06EB9169}" dt="2023-07-17T13:10:27.677" v="795"/>
          <ac:spMkLst>
            <pc:docMk/>
            <pc:sldMk cId="2697969412" sldId="275"/>
            <ac:spMk id="3" creationId="{1D936863-3CE2-95DC-E927-37DD8DD75D04}"/>
          </ac:spMkLst>
        </pc:spChg>
      </pc:sldChg>
      <pc:sldChg chg="modSp new mod modTransition">
        <pc:chgData name="Shaik Aameena Mohammadi" userId="2eef77deb7152a32" providerId="LiveId" clId="{394EBF12-F676-42CA-9A73-213F06EB9169}" dt="2023-07-17T15:13:00.404" v="947"/>
        <pc:sldMkLst>
          <pc:docMk/>
          <pc:sldMk cId="2093205300" sldId="276"/>
        </pc:sldMkLst>
        <pc:spChg chg="mod">
          <ac:chgData name="Shaik Aameena Mohammadi" userId="2eef77deb7152a32" providerId="LiveId" clId="{394EBF12-F676-42CA-9A73-213F06EB9169}" dt="2023-07-17T13:05:05.190" v="730" actId="14100"/>
          <ac:spMkLst>
            <pc:docMk/>
            <pc:sldMk cId="2093205300" sldId="276"/>
            <ac:spMk id="2" creationId="{AD28EA21-BB72-A7B2-97D1-10C92785A7F1}"/>
          </ac:spMkLst>
        </pc:spChg>
        <pc:spChg chg="mod">
          <ac:chgData name="Shaik Aameena Mohammadi" userId="2eef77deb7152a32" providerId="LiveId" clId="{394EBF12-F676-42CA-9A73-213F06EB9169}" dt="2023-07-17T14:02:09.846" v="913" actId="2711"/>
          <ac:spMkLst>
            <pc:docMk/>
            <pc:sldMk cId="2093205300" sldId="276"/>
            <ac:spMk id="3" creationId="{58939D80-F3EC-ED1D-6D52-EE58CEBDC69C}"/>
          </ac:spMkLst>
        </pc:spChg>
      </pc:sldChg>
      <pc:sldChg chg="modSp new mod modTransition">
        <pc:chgData name="Shaik Aameena Mohammadi" userId="2eef77deb7152a32" providerId="LiveId" clId="{394EBF12-F676-42CA-9A73-213F06EB9169}" dt="2023-07-17T15:13:00.404" v="947"/>
        <pc:sldMkLst>
          <pc:docMk/>
          <pc:sldMk cId="932106792" sldId="277"/>
        </pc:sldMkLst>
        <pc:spChg chg="mod">
          <ac:chgData name="Shaik Aameena Mohammadi" userId="2eef77deb7152a32" providerId="LiveId" clId="{394EBF12-F676-42CA-9A73-213F06EB9169}" dt="2023-07-17T13:05:36.512" v="739" actId="14100"/>
          <ac:spMkLst>
            <pc:docMk/>
            <pc:sldMk cId="932106792" sldId="277"/>
            <ac:spMk id="2" creationId="{326D263D-0671-40AF-96ED-017E1C097F3B}"/>
          </ac:spMkLst>
        </pc:spChg>
        <pc:spChg chg="mod">
          <ac:chgData name="Shaik Aameena Mohammadi" userId="2eef77deb7152a32" providerId="LiveId" clId="{394EBF12-F676-42CA-9A73-213F06EB9169}" dt="2023-07-17T14:02:24.426" v="914" actId="2711"/>
          <ac:spMkLst>
            <pc:docMk/>
            <pc:sldMk cId="932106792" sldId="277"/>
            <ac:spMk id="3" creationId="{0904CD8E-2C42-5483-F31C-288A07AAE9E8}"/>
          </ac:spMkLst>
        </pc:spChg>
      </pc:sldChg>
      <pc:sldChg chg="modSp new mod modTransition">
        <pc:chgData name="Shaik Aameena Mohammadi" userId="2eef77deb7152a32" providerId="LiveId" clId="{394EBF12-F676-42CA-9A73-213F06EB9169}" dt="2023-07-17T15:13:00.404" v="947"/>
        <pc:sldMkLst>
          <pc:docMk/>
          <pc:sldMk cId="433292593" sldId="278"/>
        </pc:sldMkLst>
        <pc:spChg chg="mod">
          <ac:chgData name="Shaik Aameena Mohammadi" userId="2eef77deb7152a32" providerId="LiveId" clId="{394EBF12-F676-42CA-9A73-213F06EB9169}" dt="2023-07-17T13:00:51.197" v="639" actId="27636"/>
          <ac:spMkLst>
            <pc:docMk/>
            <pc:sldMk cId="433292593" sldId="278"/>
            <ac:spMk id="2" creationId="{8D202CFC-9A85-1654-B7A1-65C5036F623A}"/>
          </ac:spMkLst>
        </pc:spChg>
        <pc:spChg chg="mod">
          <ac:chgData name="Shaik Aameena Mohammadi" userId="2eef77deb7152a32" providerId="LiveId" clId="{394EBF12-F676-42CA-9A73-213F06EB9169}" dt="2023-07-17T14:02:32.372" v="915" actId="2711"/>
          <ac:spMkLst>
            <pc:docMk/>
            <pc:sldMk cId="433292593" sldId="278"/>
            <ac:spMk id="3" creationId="{2949C3BD-B517-FDD3-90DD-C7E0630B5F38}"/>
          </ac:spMkLst>
        </pc:spChg>
      </pc:sldChg>
      <pc:sldChg chg="modSp new mod modTransition">
        <pc:chgData name="Shaik Aameena Mohammadi" userId="2eef77deb7152a32" providerId="LiveId" clId="{394EBF12-F676-42CA-9A73-213F06EB9169}" dt="2023-07-17T15:13:00.404" v="947"/>
        <pc:sldMkLst>
          <pc:docMk/>
          <pc:sldMk cId="621259604" sldId="279"/>
        </pc:sldMkLst>
        <pc:spChg chg="mod">
          <ac:chgData name="Shaik Aameena Mohammadi" userId="2eef77deb7152a32" providerId="LiveId" clId="{394EBF12-F676-42CA-9A73-213F06EB9169}" dt="2023-07-17T13:10:27.677" v="795"/>
          <ac:spMkLst>
            <pc:docMk/>
            <pc:sldMk cId="621259604" sldId="279"/>
            <ac:spMk id="2" creationId="{E85B2F24-436C-07DF-034E-D63B9C869DDB}"/>
          </ac:spMkLst>
        </pc:spChg>
        <pc:spChg chg="mod">
          <ac:chgData name="Shaik Aameena Mohammadi" userId="2eef77deb7152a32" providerId="LiveId" clId="{394EBF12-F676-42CA-9A73-213F06EB9169}" dt="2023-07-17T14:02:43.011" v="916" actId="2711"/>
          <ac:spMkLst>
            <pc:docMk/>
            <pc:sldMk cId="621259604" sldId="279"/>
            <ac:spMk id="3" creationId="{55B22F65-AE2C-E320-CD13-89F0D917C5C7}"/>
          </ac:spMkLst>
        </pc:spChg>
      </pc:sldChg>
      <pc:sldChg chg="modSp new mod modTransition">
        <pc:chgData name="Shaik Aameena Mohammadi" userId="2eef77deb7152a32" providerId="LiveId" clId="{394EBF12-F676-42CA-9A73-213F06EB9169}" dt="2023-07-17T15:13:00.404" v="947"/>
        <pc:sldMkLst>
          <pc:docMk/>
          <pc:sldMk cId="2340191400" sldId="280"/>
        </pc:sldMkLst>
        <pc:spChg chg="mod">
          <ac:chgData name="Shaik Aameena Mohammadi" userId="2eef77deb7152a32" providerId="LiveId" clId="{394EBF12-F676-42CA-9A73-213F06EB9169}" dt="2023-07-17T13:10:27.677" v="795"/>
          <ac:spMkLst>
            <pc:docMk/>
            <pc:sldMk cId="2340191400" sldId="280"/>
            <ac:spMk id="2" creationId="{00977C5E-24E6-7E74-7E55-00EC33E95301}"/>
          </ac:spMkLst>
        </pc:spChg>
        <pc:spChg chg="mod">
          <ac:chgData name="Shaik Aameena Mohammadi" userId="2eef77deb7152a32" providerId="LiveId" clId="{394EBF12-F676-42CA-9A73-213F06EB9169}" dt="2023-07-17T13:10:27.677" v="795"/>
          <ac:spMkLst>
            <pc:docMk/>
            <pc:sldMk cId="2340191400" sldId="280"/>
            <ac:spMk id="3" creationId="{592AE994-F52E-BBC6-7627-446CD2609D52}"/>
          </ac:spMkLst>
        </pc:spChg>
      </pc:sldChg>
      <pc:sldChg chg="modSp new mod">
        <pc:chgData name="Shaik Aameena Mohammadi" userId="2eef77deb7152a32" providerId="LiveId" clId="{394EBF12-F676-42CA-9A73-213F06EB9169}" dt="2023-07-17T15:21:36.102" v="989"/>
        <pc:sldMkLst>
          <pc:docMk/>
          <pc:sldMk cId="941954550" sldId="281"/>
        </pc:sldMkLst>
        <pc:spChg chg="mod">
          <ac:chgData name="Shaik Aameena Mohammadi" userId="2eef77deb7152a32" providerId="LiveId" clId="{394EBF12-F676-42CA-9A73-213F06EB9169}" dt="2023-07-17T15:21:36.102" v="989"/>
          <ac:spMkLst>
            <pc:docMk/>
            <pc:sldMk cId="941954550" sldId="281"/>
            <ac:spMk id="2" creationId="{B567F3E7-A35F-33F5-4CFD-2AE4C6AFE6A4}"/>
          </ac:spMkLst>
        </pc:spChg>
        <pc:spChg chg="mod">
          <ac:chgData name="Shaik Aameena Mohammadi" userId="2eef77deb7152a32" providerId="LiveId" clId="{394EBF12-F676-42CA-9A73-213F06EB9169}" dt="2023-07-17T15:18:35.876" v="983"/>
          <ac:spMkLst>
            <pc:docMk/>
            <pc:sldMk cId="941954550" sldId="281"/>
            <ac:spMk id="3" creationId="{5BDD2D77-D11D-F11E-65BF-12309B4EE390}"/>
          </ac:spMkLst>
        </pc:spChg>
      </pc:sldChg>
      <pc:sldChg chg="addSp delSp modSp new mod">
        <pc:chgData name="Shaik Aameena Mohammadi" userId="2eef77deb7152a32" providerId="LiveId" clId="{394EBF12-F676-42CA-9A73-213F06EB9169}" dt="2023-07-18T14:53:52.267" v="1439" actId="14100"/>
        <pc:sldMkLst>
          <pc:docMk/>
          <pc:sldMk cId="3208237548" sldId="283"/>
        </pc:sldMkLst>
        <pc:spChg chg="mod">
          <ac:chgData name="Shaik Aameena Mohammadi" userId="2eef77deb7152a32" providerId="LiveId" clId="{394EBF12-F676-42CA-9A73-213F06EB9169}" dt="2023-07-18T14:29:14.746" v="1209" actId="113"/>
          <ac:spMkLst>
            <pc:docMk/>
            <pc:sldMk cId="3208237548" sldId="283"/>
            <ac:spMk id="2" creationId="{212BC725-E85A-DF29-9272-89675E2E8C38}"/>
          </ac:spMkLst>
        </pc:spChg>
        <pc:spChg chg="del">
          <ac:chgData name="Shaik Aameena Mohammadi" userId="2eef77deb7152a32" providerId="LiveId" clId="{394EBF12-F676-42CA-9A73-213F06EB9169}" dt="2023-07-18T14:30:53.670" v="1210" actId="22"/>
          <ac:spMkLst>
            <pc:docMk/>
            <pc:sldMk cId="3208237548" sldId="283"/>
            <ac:spMk id="3" creationId="{B8D7D1E7-0679-28B8-D7AB-6BEC5A5A32D1}"/>
          </ac:spMkLst>
        </pc:spChg>
        <pc:picChg chg="add mod ord modCrop">
          <ac:chgData name="Shaik Aameena Mohammadi" userId="2eef77deb7152a32" providerId="LiveId" clId="{394EBF12-F676-42CA-9A73-213F06EB9169}" dt="2023-07-18T14:53:52.267" v="1439" actId="14100"/>
          <ac:picMkLst>
            <pc:docMk/>
            <pc:sldMk cId="3208237548" sldId="283"/>
            <ac:picMk id="5" creationId="{9ABCD270-A9FA-1CEB-9C4D-6BC0E14C56D0}"/>
          </ac:picMkLst>
        </pc:picChg>
      </pc:sldChg>
      <pc:sldChg chg="addSp delSp modSp new mod">
        <pc:chgData name="Shaik Aameena Mohammadi" userId="2eef77deb7152a32" providerId="LiveId" clId="{394EBF12-F676-42CA-9A73-213F06EB9169}" dt="2023-07-18T14:54:55.215" v="1448" actId="14100"/>
        <pc:sldMkLst>
          <pc:docMk/>
          <pc:sldMk cId="4098583700" sldId="284"/>
        </pc:sldMkLst>
        <pc:spChg chg="mod">
          <ac:chgData name="Shaik Aameena Mohammadi" userId="2eef77deb7152a32" providerId="LiveId" clId="{394EBF12-F676-42CA-9A73-213F06EB9169}" dt="2023-07-18T14:31:48.982" v="1225" actId="20577"/>
          <ac:spMkLst>
            <pc:docMk/>
            <pc:sldMk cId="4098583700" sldId="284"/>
            <ac:spMk id="2" creationId="{6C4AFC7B-21EB-8682-DF3D-F2AFC66D3627}"/>
          </ac:spMkLst>
        </pc:spChg>
        <pc:spChg chg="del">
          <ac:chgData name="Shaik Aameena Mohammadi" userId="2eef77deb7152a32" providerId="LiveId" clId="{394EBF12-F676-42CA-9A73-213F06EB9169}" dt="2023-07-18T14:32:38.857" v="1226" actId="22"/>
          <ac:spMkLst>
            <pc:docMk/>
            <pc:sldMk cId="4098583700" sldId="284"/>
            <ac:spMk id="3" creationId="{74DFF9B5-BADF-EE8F-EC24-C2AA3D2B3A57}"/>
          </ac:spMkLst>
        </pc:spChg>
        <pc:picChg chg="add mod ord modCrop">
          <ac:chgData name="Shaik Aameena Mohammadi" userId="2eef77deb7152a32" providerId="LiveId" clId="{394EBF12-F676-42CA-9A73-213F06EB9169}" dt="2023-07-18T14:54:55.215" v="1448" actId="14100"/>
          <ac:picMkLst>
            <pc:docMk/>
            <pc:sldMk cId="4098583700" sldId="284"/>
            <ac:picMk id="5" creationId="{56E0A4BA-9C81-C2D3-32D2-5B981ECA90BE}"/>
          </ac:picMkLst>
        </pc:picChg>
      </pc:sldChg>
      <pc:sldChg chg="addSp delSp modSp new mod">
        <pc:chgData name="Shaik Aameena Mohammadi" userId="2eef77deb7152a32" providerId="LiveId" clId="{394EBF12-F676-42CA-9A73-213F06EB9169}" dt="2023-07-18T14:55:40.776" v="1459" actId="14100"/>
        <pc:sldMkLst>
          <pc:docMk/>
          <pc:sldMk cId="1345834079" sldId="285"/>
        </pc:sldMkLst>
        <pc:spChg chg="mod">
          <ac:chgData name="Shaik Aameena Mohammadi" userId="2eef77deb7152a32" providerId="LiveId" clId="{394EBF12-F676-42CA-9A73-213F06EB9169}" dt="2023-07-18T14:34:01.536" v="1237" actId="20577"/>
          <ac:spMkLst>
            <pc:docMk/>
            <pc:sldMk cId="1345834079" sldId="285"/>
            <ac:spMk id="2" creationId="{00EF3B85-0A6D-FB1C-18A5-172F5A322EF0}"/>
          </ac:spMkLst>
        </pc:spChg>
        <pc:spChg chg="del">
          <ac:chgData name="Shaik Aameena Mohammadi" userId="2eef77deb7152a32" providerId="LiveId" clId="{394EBF12-F676-42CA-9A73-213F06EB9169}" dt="2023-07-18T14:33:32.523" v="1231" actId="22"/>
          <ac:spMkLst>
            <pc:docMk/>
            <pc:sldMk cId="1345834079" sldId="285"/>
            <ac:spMk id="3" creationId="{5807EA6C-6156-C2D3-1926-7E7C2F058EAA}"/>
          </ac:spMkLst>
        </pc:spChg>
        <pc:picChg chg="add mod ord modCrop">
          <ac:chgData name="Shaik Aameena Mohammadi" userId="2eef77deb7152a32" providerId="LiveId" clId="{394EBF12-F676-42CA-9A73-213F06EB9169}" dt="2023-07-18T14:55:40.776" v="1459" actId="14100"/>
          <ac:picMkLst>
            <pc:docMk/>
            <pc:sldMk cId="1345834079" sldId="285"/>
            <ac:picMk id="5" creationId="{F1710DC2-B4F4-8820-6711-B34EA9594B18}"/>
          </ac:picMkLst>
        </pc:picChg>
      </pc:sldChg>
      <pc:sldChg chg="addSp delSp modSp new mod">
        <pc:chgData name="Shaik Aameena Mohammadi" userId="2eef77deb7152a32" providerId="LiveId" clId="{394EBF12-F676-42CA-9A73-213F06EB9169}" dt="2023-07-18T14:56:11.324" v="1467" actId="14100"/>
        <pc:sldMkLst>
          <pc:docMk/>
          <pc:sldMk cId="1672151377" sldId="286"/>
        </pc:sldMkLst>
        <pc:spChg chg="mod">
          <ac:chgData name="Shaik Aameena Mohammadi" userId="2eef77deb7152a32" providerId="LiveId" clId="{394EBF12-F676-42CA-9A73-213F06EB9169}" dt="2023-07-18T14:34:26.774" v="1241" actId="20577"/>
          <ac:spMkLst>
            <pc:docMk/>
            <pc:sldMk cId="1672151377" sldId="286"/>
            <ac:spMk id="2" creationId="{92AF0BC4-D62E-568B-A208-FF2CCE415D48}"/>
          </ac:spMkLst>
        </pc:spChg>
        <pc:spChg chg="del">
          <ac:chgData name="Shaik Aameena Mohammadi" userId="2eef77deb7152a32" providerId="LiveId" clId="{394EBF12-F676-42CA-9A73-213F06EB9169}" dt="2023-07-18T14:35:03.036" v="1242" actId="22"/>
          <ac:spMkLst>
            <pc:docMk/>
            <pc:sldMk cId="1672151377" sldId="286"/>
            <ac:spMk id="3" creationId="{99E2CCC1-E6D7-9563-9F01-61AA465CAD2B}"/>
          </ac:spMkLst>
        </pc:spChg>
        <pc:picChg chg="add mod ord modCrop">
          <ac:chgData name="Shaik Aameena Mohammadi" userId="2eef77deb7152a32" providerId="LiveId" clId="{394EBF12-F676-42CA-9A73-213F06EB9169}" dt="2023-07-18T14:56:11.324" v="1467" actId="14100"/>
          <ac:picMkLst>
            <pc:docMk/>
            <pc:sldMk cId="1672151377" sldId="286"/>
            <ac:picMk id="5" creationId="{841FC6EE-0A5F-8109-43F7-467DB360BB45}"/>
          </ac:picMkLst>
        </pc:picChg>
      </pc:sldChg>
      <pc:sldChg chg="addSp delSp modSp new mod">
        <pc:chgData name="Shaik Aameena Mohammadi" userId="2eef77deb7152a32" providerId="LiveId" clId="{394EBF12-F676-42CA-9A73-213F06EB9169}" dt="2023-07-18T14:57:09.826" v="1476" actId="14100"/>
        <pc:sldMkLst>
          <pc:docMk/>
          <pc:sldMk cId="651610502" sldId="287"/>
        </pc:sldMkLst>
        <pc:spChg chg="mod">
          <ac:chgData name="Shaik Aameena Mohammadi" userId="2eef77deb7152a32" providerId="LiveId" clId="{394EBF12-F676-42CA-9A73-213F06EB9169}" dt="2023-07-18T14:36:28.134" v="1259" actId="20577"/>
          <ac:spMkLst>
            <pc:docMk/>
            <pc:sldMk cId="651610502" sldId="287"/>
            <ac:spMk id="2" creationId="{49FBFB5A-AB27-2132-A045-CD900D9D0452}"/>
          </ac:spMkLst>
        </pc:spChg>
        <pc:spChg chg="del">
          <ac:chgData name="Shaik Aameena Mohammadi" userId="2eef77deb7152a32" providerId="LiveId" clId="{394EBF12-F676-42CA-9A73-213F06EB9169}" dt="2023-07-18T14:35:46.956" v="1248" actId="22"/>
          <ac:spMkLst>
            <pc:docMk/>
            <pc:sldMk cId="651610502" sldId="287"/>
            <ac:spMk id="3" creationId="{B80EAECB-E281-EBC2-2162-BFD1D4B44447}"/>
          </ac:spMkLst>
        </pc:spChg>
        <pc:spChg chg="add">
          <ac:chgData name="Shaik Aameena Mohammadi" userId="2eef77deb7152a32" providerId="LiveId" clId="{394EBF12-F676-42CA-9A73-213F06EB9169}" dt="2023-07-18T14:36:23.057" v="1252" actId="22"/>
          <ac:spMkLst>
            <pc:docMk/>
            <pc:sldMk cId="651610502" sldId="287"/>
            <ac:spMk id="7" creationId="{75F60CDE-D70B-D934-EF42-39F9BA53E6C0}"/>
          </ac:spMkLst>
        </pc:spChg>
        <pc:picChg chg="add mod ord modCrop">
          <ac:chgData name="Shaik Aameena Mohammadi" userId="2eef77deb7152a32" providerId="LiveId" clId="{394EBF12-F676-42CA-9A73-213F06EB9169}" dt="2023-07-18T14:57:09.826" v="1476" actId="14100"/>
          <ac:picMkLst>
            <pc:docMk/>
            <pc:sldMk cId="651610502" sldId="287"/>
            <ac:picMk id="5" creationId="{DA5C1F14-8D61-69BA-E88C-0E993CFF1661}"/>
          </ac:picMkLst>
        </pc:picChg>
      </pc:sldChg>
      <pc:sldChg chg="addSp modSp new mod">
        <pc:chgData name="Shaik Aameena Mohammadi" userId="2eef77deb7152a32" providerId="LiveId" clId="{394EBF12-F676-42CA-9A73-213F06EB9169}" dt="2023-07-18T14:57:48.042" v="1485" actId="14100"/>
        <pc:sldMkLst>
          <pc:docMk/>
          <pc:sldMk cId="835657142" sldId="288"/>
        </pc:sldMkLst>
        <pc:spChg chg="mod">
          <ac:chgData name="Shaik Aameena Mohammadi" userId="2eef77deb7152a32" providerId="LiveId" clId="{394EBF12-F676-42CA-9A73-213F06EB9169}" dt="2023-07-18T14:40:01.257" v="1337" actId="20577"/>
          <ac:spMkLst>
            <pc:docMk/>
            <pc:sldMk cId="835657142" sldId="288"/>
            <ac:spMk id="2" creationId="{0E8221EA-9E64-0268-33C9-79A184FE5D5C}"/>
          </ac:spMkLst>
        </pc:spChg>
        <pc:picChg chg="add mod modCrop">
          <ac:chgData name="Shaik Aameena Mohammadi" userId="2eef77deb7152a32" providerId="LiveId" clId="{394EBF12-F676-42CA-9A73-213F06EB9169}" dt="2023-07-18T14:57:48.042" v="1485" actId="14100"/>
          <ac:picMkLst>
            <pc:docMk/>
            <pc:sldMk cId="835657142" sldId="288"/>
            <ac:picMk id="5" creationId="{8A7B48FB-C1F9-91FB-55B6-5530DEE82A22}"/>
          </ac:picMkLst>
        </pc:picChg>
      </pc:sldChg>
      <pc:sldChg chg="addSp modSp new mod">
        <pc:chgData name="Shaik Aameena Mohammadi" userId="2eef77deb7152a32" providerId="LiveId" clId="{394EBF12-F676-42CA-9A73-213F06EB9169}" dt="2023-07-18T14:58:43.505" v="1494" actId="14100"/>
        <pc:sldMkLst>
          <pc:docMk/>
          <pc:sldMk cId="2515963849" sldId="289"/>
        </pc:sldMkLst>
        <pc:spChg chg="mod">
          <ac:chgData name="Shaik Aameena Mohammadi" userId="2eef77deb7152a32" providerId="LiveId" clId="{394EBF12-F676-42CA-9A73-213F06EB9169}" dt="2023-07-18T14:39:56.286" v="1332" actId="20577"/>
          <ac:spMkLst>
            <pc:docMk/>
            <pc:sldMk cId="2515963849" sldId="289"/>
            <ac:spMk id="2" creationId="{D8576A77-57CC-C19E-6AFC-4A88777E024A}"/>
          </ac:spMkLst>
        </pc:spChg>
        <pc:picChg chg="add mod modCrop">
          <ac:chgData name="Shaik Aameena Mohammadi" userId="2eef77deb7152a32" providerId="LiveId" clId="{394EBF12-F676-42CA-9A73-213F06EB9169}" dt="2023-07-18T14:58:43.505" v="1494" actId="14100"/>
          <ac:picMkLst>
            <pc:docMk/>
            <pc:sldMk cId="2515963849" sldId="289"/>
            <ac:picMk id="5" creationId="{DE1D8DBB-E64B-56C5-D4A6-2F6D7AC3790B}"/>
          </ac:picMkLst>
        </pc:picChg>
      </pc:sldChg>
      <pc:sldChg chg="addSp delSp modSp new mod">
        <pc:chgData name="Shaik Aameena Mohammadi" userId="2eef77deb7152a32" providerId="LiveId" clId="{394EBF12-F676-42CA-9A73-213F06EB9169}" dt="2023-07-18T14:59:27.067" v="1504" actId="14100"/>
        <pc:sldMkLst>
          <pc:docMk/>
          <pc:sldMk cId="841394911" sldId="290"/>
        </pc:sldMkLst>
        <pc:spChg chg="mod">
          <ac:chgData name="Shaik Aameena Mohammadi" userId="2eef77deb7152a32" providerId="LiveId" clId="{394EBF12-F676-42CA-9A73-213F06EB9169}" dt="2023-07-18T14:39:48.784" v="1328" actId="20577"/>
          <ac:spMkLst>
            <pc:docMk/>
            <pc:sldMk cId="841394911" sldId="290"/>
            <ac:spMk id="2" creationId="{CBE165C5-D6AC-015F-46CB-0A722374F0EA}"/>
          </ac:spMkLst>
        </pc:spChg>
        <pc:spChg chg="del">
          <ac:chgData name="Shaik Aameena Mohammadi" userId="2eef77deb7152a32" providerId="LiveId" clId="{394EBF12-F676-42CA-9A73-213F06EB9169}" dt="2023-07-18T14:42:42.506" v="1352" actId="22"/>
          <ac:spMkLst>
            <pc:docMk/>
            <pc:sldMk cId="841394911" sldId="290"/>
            <ac:spMk id="3" creationId="{CFEC3119-4A45-9D5B-1A32-2E23E967D55A}"/>
          </ac:spMkLst>
        </pc:spChg>
        <pc:picChg chg="add del">
          <ac:chgData name="Shaik Aameena Mohammadi" userId="2eef77deb7152a32" providerId="LiveId" clId="{394EBF12-F676-42CA-9A73-213F06EB9169}" dt="2023-07-18T14:42:39.160" v="1351" actId="22"/>
          <ac:picMkLst>
            <pc:docMk/>
            <pc:sldMk cId="841394911" sldId="290"/>
            <ac:picMk id="5" creationId="{67838B69-0786-8075-8537-B8673DA2D6D9}"/>
          </ac:picMkLst>
        </pc:picChg>
        <pc:picChg chg="add mod ord modCrop">
          <ac:chgData name="Shaik Aameena Mohammadi" userId="2eef77deb7152a32" providerId="LiveId" clId="{394EBF12-F676-42CA-9A73-213F06EB9169}" dt="2023-07-18T14:59:27.067" v="1504" actId="14100"/>
          <ac:picMkLst>
            <pc:docMk/>
            <pc:sldMk cId="841394911" sldId="290"/>
            <ac:picMk id="7" creationId="{AA04195C-6830-CED1-EB78-6F6B63F16641}"/>
          </ac:picMkLst>
        </pc:picChg>
      </pc:sldChg>
      <pc:sldChg chg="addSp delSp modSp new mod modClrScheme chgLayout">
        <pc:chgData name="Shaik Aameena Mohammadi" userId="2eef77deb7152a32" providerId="LiveId" clId="{394EBF12-F676-42CA-9A73-213F06EB9169}" dt="2023-07-18T14:59:59.121" v="1512" actId="14100"/>
        <pc:sldMkLst>
          <pc:docMk/>
          <pc:sldMk cId="1717273206" sldId="291"/>
        </pc:sldMkLst>
        <pc:spChg chg="add mod">
          <ac:chgData name="Shaik Aameena Mohammadi" userId="2eef77deb7152a32" providerId="LiveId" clId="{394EBF12-F676-42CA-9A73-213F06EB9169}" dt="2023-07-18T14:39:38.908" v="1324" actId="20577"/>
          <ac:spMkLst>
            <pc:docMk/>
            <pc:sldMk cId="1717273206" sldId="291"/>
            <ac:spMk id="2" creationId="{D5496BB8-5C03-6384-AD8F-B510ED153201}"/>
          </ac:spMkLst>
        </pc:spChg>
        <pc:spChg chg="add del mod">
          <ac:chgData name="Shaik Aameena Mohammadi" userId="2eef77deb7152a32" providerId="LiveId" clId="{394EBF12-F676-42CA-9A73-213F06EB9169}" dt="2023-07-18T14:43:42.523" v="1357" actId="22"/>
          <ac:spMkLst>
            <pc:docMk/>
            <pc:sldMk cId="1717273206" sldId="291"/>
            <ac:spMk id="3" creationId="{3C1DE24F-758D-E62F-AEE8-F13EA28210DA}"/>
          </ac:spMkLst>
        </pc:spChg>
        <pc:picChg chg="add mod ord modCrop">
          <ac:chgData name="Shaik Aameena Mohammadi" userId="2eef77deb7152a32" providerId="LiveId" clId="{394EBF12-F676-42CA-9A73-213F06EB9169}" dt="2023-07-18T14:59:59.121" v="1512" actId="14100"/>
          <ac:picMkLst>
            <pc:docMk/>
            <pc:sldMk cId="1717273206" sldId="291"/>
            <ac:picMk id="5" creationId="{9D3E339E-8BE2-9835-78B6-BDEEFD55219B}"/>
          </ac:picMkLst>
        </pc:picChg>
      </pc:sldChg>
      <pc:sldChg chg="addSp delSp modSp new mod">
        <pc:chgData name="Shaik Aameena Mohammadi" userId="2eef77deb7152a32" providerId="LiveId" clId="{394EBF12-F676-42CA-9A73-213F06EB9169}" dt="2023-07-18T15:00:26.282" v="1521" actId="14100"/>
        <pc:sldMkLst>
          <pc:docMk/>
          <pc:sldMk cId="3590042710" sldId="292"/>
        </pc:sldMkLst>
        <pc:spChg chg="mod">
          <ac:chgData name="Shaik Aameena Mohammadi" userId="2eef77deb7152a32" providerId="LiveId" clId="{394EBF12-F676-42CA-9A73-213F06EB9169}" dt="2023-07-18T14:39:33.076" v="1322" actId="20577"/>
          <ac:spMkLst>
            <pc:docMk/>
            <pc:sldMk cId="3590042710" sldId="292"/>
            <ac:spMk id="2" creationId="{D392C47A-8B7D-5F0A-CB33-A3EB3A5BC3BF}"/>
          </ac:spMkLst>
        </pc:spChg>
        <pc:spChg chg="del">
          <ac:chgData name="Shaik Aameena Mohammadi" userId="2eef77deb7152a32" providerId="LiveId" clId="{394EBF12-F676-42CA-9A73-213F06EB9169}" dt="2023-07-18T14:44:09.868" v="1362" actId="22"/>
          <ac:spMkLst>
            <pc:docMk/>
            <pc:sldMk cId="3590042710" sldId="292"/>
            <ac:spMk id="3" creationId="{F1670868-A959-F837-8D1C-3F5656F082DD}"/>
          </ac:spMkLst>
        </pc:spChg>
        <pc:picChg chg="add mod ord modCrop">
          <ac:chgData name="Shaik Aameena Mohammadi" userId="2eef77deb7152a32" providerId="LiveId" clId="{394EBF12-F676-42CA-9A73-213F06EB9169}" dt="2023-07-18T15:00:26.282" v="1521" actId="14100"/>
          <ac:picMkLst>
            <pc:docMk/>
            <pc:sldMk cId="3590042710" sldId="292"/>
            <ac:picMk id="5" creationId="{B270A753-B794-5A1A-F6D3-A408E7220245}"/>
          </ac:picMkLst>
        </pc:picChg>
      </pc:sldChg>
      <pc:sldChg chg="addSp delSp modSp new mod">
        <pc:chgData name="Shaik Aameena Mohammadi" userId="2eef77deb7152a32" providerId="LiveId" clId="{394EBF12-F676-42CA-9A73-213F06EB9169}" dt="2023-07-18T15:03:40.395" v="1539" actId="14100"/>
        <pc:sldMkLst>
          <pc:docMk/>
          <pc:sldMk cId="3205888749" sldId="293"/>
        </pc:sldMkLst>
        <pc:spChg chg="mod">
          <ac:chgData name="Shaik Aameena Mohammadi" userId="2eef77deb7152a32" providerId="LiveId" clId="{394EBF12-F676-42CA-9A73-213F06EB9169}" dt="2023-07-18T14:39:19.517" v="1317" actId="20577"/>
          <ac:spMkLst>
            <pc:docMk/>
            <pc:sldMk cId="3205888749" sldId="293"/>
            <ac:spMk id="2" creationId="{1E699CF7-49E7-FC5D-A6EF-E6020B249DF0}"/>
          </ac:spMkLst>
        </pc:spChg>
        <pc:spChg chg="del">
          <ac:chgData name="Shaik Aameena Mohammadi" userId="2eef77deb7152a32" providerId="LiveId" clId="{394EBF12-F676-42CA-9A73-213F06EB9169}" dt="2023-07-18T14:44:37.250" v="1365" actId="22"/>
          <ac:spMkLst>
            <pc:docMk/>
            <pc:sldMk cId="3205888749" sldId="293"/>
            <ac:spMk id="3" creationId="{2C0C213F-7177-A730-2743-421BD4783476}"/>
          </ac:spMkLst>
        </pc:spChg>
        <pc:spChg chg="add del mod">
          <ac:chgData name="Shaik Aameena Mohammadi" userId="2eef77deb7152a32" providerId="LiveId" clId="{394EBF12-F676-42CA-9A73-213F06EB9169}" dt="2023-07-18T15:03:06.764" v="1527" actId="22"/>
          <ac:spMkLst>
            <pc:docMk/>
            <pc:sldMk cId="3205888749" sldId="293"/>
            <ac:spMk id="7" creationId="{6121C4D4-7403-559F-EB43-18B8ED1A9C28}"/>
          </ac:spMkLst>
        </pc:spChg>
        <pc:picChg chg="add del mod ord modCrop">
          <ac:chgData name="Shaik Aameena Mohammadi" userId="2eef77deb7152a32" providerId="LiveId" clId="{394EBF12-F676-42CA-9A73-213F06EB9169}" dt="2023-07-18T15:03:03.670" v="1526" actId="478"/>
          <ac:picMkLst>
            <pc:docMk/>
            <pc:sldMk cId="3205888749" sldId="293"/>
            <ac:picMk id="5" creationId="{8823194D-D985-D20B-A47D-2C95825427DB}"/>
          </ac:picMkLst>
        </pc:picChg>
        <pc:picChg chg="add mod ord modCrop">
          <ac:chgData name="Shaik Aameena Mohammadi" userId="2eef77deb7152a32" providerId="LiveId" clId="{394EBF12-F676-42CA-9A73-213F06EB9169}" dt="2023-07-18T15:03:40.395" v="1539" actId="14100"/>
          <ac:picMkLst>
            <pc:docMk/>
            <pc:sldMk cId="3205888749" sldId="293"/>
            <ac:picMk id="9" creationId="{590A56DE-B3EC-90E3-FC84-F2538217E86F}"/>
          </ac:picMkLst>
        </pc:picChg>
      </pc:sldChg>
      <pc:sldChg chg="addSp delSp modSp new mod">
        <pc:chgData name="Shaik Aameena Mohammadi" userId="2eef77deb7152a32" providerId="LiveId" clId="{394EBF12-F676-42CA-9A73-213F06EB9169}" dt="2023-07-18T15:04:14.618" v="1549" actId="14100"/>
        <pc:sldMkLst>
          <pc:docMk/>
          <pc:sldMk cId="3097439603" sldId="294"/>
        </pc:sldMkLst>
        <pc:spChg chg="mod">
          <ac:chgData name="Shaik Aameena Mohammadi" userId="2eef77deb7152a32" providerId="LiveId" clId="{394EBF12-F676-42CA-9A73-213F06EB9169}" dt="2023-07-18T14:39:12.070" v="1312" actId="20577"/>
          <ac:spMkLst>
            <pc:docMk/>
            <pc:sldMk cId="3097439603" sldId="294"/>
            <ac:spMk id="2" creationId="{DACBBAA7-FF1F-0F27-DED8-7B297E0C3C36}"/>
          </ac:spMkLst>
        </pc:spChg>
        <pc:spChg chg="del">
          <ac:chgData name="Shaik Aameena Mohammadi" userId="2eef77deb7152a32" providerId="LiveId" clId="{394EBF12-F676-42CA-9A73-213F06EB9169}" dt="2023-07-18T14:45:20.856" v="1369" actId="22"/>
          <ac:spMkLst>
            <pc:docMk/>
            <pc:sldMk cId="3097439603" sldId="294"/>
            <ac:spMk id="3" creationId="{E65E2E0B-6185-88FB-A94D-4A8C1C7DBA60}"/>
          </ac:spMkLst>
        </pc:spChg>
        <pc:picChg chg="add mod ord modCrop">
          <ac:chgData name="Shaik Aameena Mohammadi" userId="2eef77deb7152a32" providerId="LiveId" clId="{394EBF12-F676-42CA-9A73-213F06EB9169}" dt="2023-07-18T15:04:14.618" v="1549" actId="14100"/>
          <ac:picMkLst>
            <pc:docMk/>
            <pc:sldMk cId="3097439603" sldId="294"/>
            <ac:picMk id="5" creationId="{E93F2658-0C54-4E57-2774-62EB2B3DCE47}"/>
          </ac:picMkLst>
        </pc:picChg>
      </pc:sldChg>
      <pc:sldChg chg="addSp delSp modSp new mod">
        <pc:chgData name="Shaik Aameena Mohammadi" userId="2eef77deb7152a32" providerId="LiveId" clId="{394EBF12-F676-42CA-9A73-213F06EB9169}" dt="2023-07-18T15:04:53.242" v="1557" actId="14100"/>
        <pc:sldMkLst>
          <pc:docMk/>
          <pc:sldMk cId="3305321907" sldId="295"/>
        </pc:sldMkLst>
        <pc:spChg chg="mod">
          <ac:chgData name="Shaik Aameena Mohammadi" userId="2eef77deb7152a32" providerId="LiveId" clId="{394EBF12-F676-42CA-9A73-213F06EB9169}" dt="2023-07-18T14:39:04.052" v="1307" actId="20577"/>
          <ac:spMkLst>
            <pc:docMk/>
            <pc:sldMk cId="3305321907" sldId="295"/>
            <ac:spMk id="2" creationId="{AD7C4EDD-927F-89BC-D8E8-429DEAC59D78}"/>
          </ac:spMkLst>
        </pc:spChg>
        <pc:spChg chg="del">
          <ac:chgData name="Shaik Aameena Mohammadi" userId="2eef77deb7152a32" providerId="LiveId" clId="{394EBF12-F676-42CA-9A73-213F06EB9169}" dt="2023-07-18T14:46:12.252" v="1374" actId="22"/>
          <ac:spMkLst>
            <pc:docMk/>
            <pc:sldMk cId="3305321907" sldId="295"/>
            <ac:spMk id="3" creationId="{E7454751-2D4D-CD60-AB85-C720F180A303}"/>
          </ac:spMkLst>
        </pc:spChg>
        <pc:picChg chg="add mod ord modCrop">
          <ac:chgData name="Shaik Aameena Mohammadi" userId="2eef77deb7152a32" providerId="LiveId" clId="{394EBF12-F676-42CA-9A73-213F06EB9169}" dt="2023-07-18T15:04:53.242" v="1557" actId="14100"/>
          <ac:picMkLst>
            <pc:docMk/>
            <pc:sldMk cId="3305321907" sldId="295"/>
            <ac:picMk id="5" creationId="{B536B908-EE20-7911-3800-295E6FF9A900}"/>
          </ac:picMkLst>
        </pc:picChg>
      </pc:sldChg>
      <pc:sldChg chg="addSp delSp modSp new mod">
        <pc:chgData name="Shaik Aameena Mohammadi" userId="2eef77deb7152a32" providerId="LiveId" clId="{394EBF12-F676-42CA-9A73-213F06EB9169}" dt="2023-07-18T14:53:02.132" v="1430" actId="14100"/>
        <pc:sldMkLst>
          <pc:docMk/>
          <pc:sldMk cId="4186848021" sldId="296"/>
        </pc:sldMkLst>
        <pc:spChg chg="mod">
          <ac:chgData name="Shaik Aameena Mohammadi" userId="2eef77deb7152a32" providerId="LiveId" clId="{394EBF12-F676-42CA-9A73-213F06EB9169}" dt="2023-07-18T14:38:56.660" v="1302" actId="20577"/>
          <ac:spMkLst>
            <pc:docMk/>
            <pc:sldMk cId="4186848021" sldId="296"/>
            <ac:spMk id="2" creationId="{325C55FA-ECDE-70AD-3CD4-7123E81782BA}"/>
          </ac:spMkLst>
        </pc:spChg>
        <pc:spChg chg="del">
          <ac:chgData name="Shaik Aameena Mohammadi" userId="2eef77deb7152a32" providerId="LiveId" clId="{394EBF12-F676-42CA-9A73-213F06EB9169}" dt="2023-07-18T14:47:56.736" v="1390" actId="22"/>
          <ac:spMkLst>
            <pc:docMk/>
            <pc:sldMk cId="4186848021" sldId="296"/>
            <ac:spMk id="3" creationId="{6EE84994-1D33-E57E-AE9D-8EE27AB9DD77}"/>
          </ac:spMkLst>
        </pc:spChg>
        <pc:picChg chg="add mod ord modCrop">
          <ac:chgData name="Shaik Aameena Mohammadi" userId="2eef77deb7152a32" providerId="LiveId" clId="{394EBF12-F676-42CA-9A73-213F06EB9169}" dt="2023-07-18T14:53:02.132" v="1430" actId="14100"/>
          <ac:picMkLst>
            <pc:docMk/>
            <pc:sldMk cId="4186848021" sldId="296"/>
            <ac:picMk id="5" creationId="{E8E4989B-A962-0B2C-658E-78BA9AB2C32A}"/>
          </ac:picMkLst>
        </pc:picChg>
      </pc:sldChg>
      <pc:sldChg chg="addSp delSp modSp new mod modClrScheme chgLayout">
        <pc:chgData name="Shaik Aameena Mohammadi" userId="2eef77deb7152a32" providerId="LiveId" clId="{394EBF12-F676-42CA-9A73-213F06EB9169}" dt="2023-07-18T14:50:12.883" v="1406" actId="14100"/>
        <pc:sldMkLst>
          <pc:docMk/>
          <pc:sldMk cId="2209309354" sldId="297"/>
        </pc:sldMkLst>
        <pc:spChg chg="add mod">
          <ac:chgData name="Shaik Aameena Mohammadi" userId="2eef77deb7152a32" providerId="LiveId" clId="{394EBF12-F676-42CA-9A73-213F06EB9169}" dt="2023-07-18T14:38:46.504" v="1296" actId="20577"/>
          <ac:spMkLst>
            <pc:docMk/>
            <pc:sldMk cId="2209309354" sldId="297"/>
            <ac:spMk id="2" creationId="{BBC39F28-F084-B32E-2A6F-83443F4D7BE7}"/>
          </ac:spMkLst>
        </pc:spChg>
        <pc:spChg chg="add del mod">
          <ac:chgData name="Shaik Aameena Mohammadi" userId="2eef77deb7152a32" providerId="LiveId" clId="{394EBF12-F676-42CA-9A73-213F06EB9169}" dt="2023-07-18T14:49:14.055" v="1393" actId="22"/>
          <ac:spMkLst>
            <pc:docMk/>
            <pc:sldMk cId="2209309354" sldId="297"/>
            <ac:spMk id="3" creationId="{F9AD5CDC-E5E2-B550-C57F-525A0F70C2AB}"/>
          </ac:spMkLst>
        </pc:spChg>
        <pc:picChg chg="add mod ord modCrop">
          <ac:chgData name="Shaik Aameena Mohammadi" userId="2eef77deb7152a32" providerId="LiveId" clId="{394EBF12-F676-42CA-9A73-213F06EB9169}" dt="2023-07-18T14:50:12.883" v="1406" actId="14100"/>
          <ac:picMkLst>
            <pc:docMk/>
            <pc:sldMk cId="2209309354" sldId="297"/>
            <ac:picMk id="5" creationId="{57D8F8CA-3483-7797-4A9E-A402AC708D7B}"/>
          </ac:picMkLst>
        </pc:picChg>
      </pc:sldChg>
      <pc:sldChg chg="modSp new del mod">
        <pc:chgData name="Shaik Aameena Mohammadi" userId="2eef77deb7152a32" providerId="LiveId" clId="{394EBF12-F676-42CA-9A73-213F06EB9169}" dt="2023-07-18T14:38:16.595" v="1281" actId="2696"/>
        <pc:sldMkLst>
          <pc:docMk/>
          <pc:sldMk cId="2772289366" sldId="297"/>
        </pc:sldMkLst>
        <pc:spChg chg="mod">
          <ac:chgData name="Shaik Aameena Mohammadi" userId="2eef77deb7152a32" providerId="LiveId" clId="{394EBF12-F676-42CA-9A73-213F06EB9169}" dt="2023-07-18T14:38:09.962" v="1280"/>
          <ac:spMkLst>
            <pc:docMk/>
            <pc:sldMk cId="2772289366" sldId="297"/>
            <ac:spMk id="2" creationId="{24D3B1C0-42D6-8824-00DF-54E30D28B2CB}"/>
          </ac:spMkLst>
        </pc:spChg>
      </pc:sldChg>
      <pc:sldChg chg="addSp delSp modSp new mod">
        <pc:chgData name="Shaik Aameena Mohammadi" userId="2eef77deb7152a32" providerId="LiveId" clId="{394EBF12-F676-42CA-9A73-213F06EB9169}" dt="2023-07-18T14:52:18.542" v="1422" actId="1076"/>
        <pc:sldMkLst>
          <pc:docMk/>
          <pc:sldMk cId="1076058667" sldId="298"/>
        </pc:sldMkLst>
        <pc:spChg chg="mod">
          <ac:chgData name="Shaik Aameena Mohammadi" userId="2eef77deb7152a32" providerId="LiveId" clId="{394EBF12-F676-42CA-9A73-213F06EB9169}" dt="2023-07-18T14:38:39.864" v="1290" actId="20577"/>
          <ac:spMkLst>
            <pc:docMk/>
            <pc:sldMk cId="1076058667" sldId="298"/>
            <ac:spMk id="2" creationId="{1F776197-328C-150D-EBCE-B88C39A0DB6D}"/>
          </ac:spMkLst>
        </pc:spChg>
        <pc:spChg chg="del">
          <ac:chgData name="Shaik Aameena Mohammadi" userId="2eef77deb7152a32" providerId="LiveId" clId="{394EBF12-F676-42CA-9A73-213F06EB9169}" dt="2023-07-18T14:51:26.662" v="1407" actId="22"/>
          <ac:spMkLst>
            <pc:docMk/>
            <pc:sldMk cId="1076058667" sldId="298"/>
            <ac:spMk id="3" creationId="{829DBB4C-D2BB-D82B-B0BA-6DFF19B8DD7A}"/>
          </ac:spMkLst>
        </pc:spChg>
        <pc:picChg chg="add mod ord modCrop">
          <ac:chgData name="Shaik Aameena Mohammadi" userId="2eef77deb7152a32" providerId="LiveId" clId="{394EBF12-F676-42CA-9A73-213F06EB9169}" dt="2023-07-18T14:52:18.542" v="1422" actId="1076"/>
          <ac:picMkLst>
            <pc:docMk/>
            <pc:sldMk cId="1076058667" sldId="298"/>
            <ac:picMk id="5" creationId="{0276C6FC-8205-154E-0CE9-FB21D75281E3}"/>
          </ac:picMkLst>
        </pc:picChg>
      </pc:sldChg>
      <pc:sldChg chg="addSp delSp modSp new mod modClrScheme chgLayout">
        <pc:chgData name="Shaik Aameena Mohammadi" userId="2eef77deb7152a32" providerId="LiveId" clId="{394EBF12-F676-42CA-9A73-213F06EB9169}" dt="2023-07-18T15:08:20.976" v="1610" actId="14100"/>
        <pc:sldMkLst>
          <pc:docMk/>
          <pc:sldMk cId="1621795304" sldId="299"/>
        </pc:sldMkLst>
        <pc:spChg chg="del">
          <ac:chgData name="Shaik Aameena Mohammadi" userId="2eef77deb7152a32" providerId="LiveId" clId="{394EBF12-F676-42CA-9A73-213F06EB9169}" dt="2023-07-18T15:07:33.700" v="1571" actId="700"/>
          <ac:spMkLst>
            <pc:docMk/>
            <pc:sldMk cId="1621795304" sldId="299"/>
            <ac:spMk id="2" creationId="{C44BD031-8A37-4387-264B-73C90ED3D573}"/>
          </ac:spMkLst>
        </pc:spChg>
        <pc:spChg chg="del">
          <ac:chgData name="Shaik Aameena Mohammadi" userId="2eef77deb7152a32" providerId="LiveId" clId="{394EBF12-F676-42CA-9A73-213F06EB9169}" dt="2023-07-18T15:07:33.700" v="1571" actId="700"/>
          <ac:spMkLst>
            <pc:docMk/>
            <pc:sldMk cId="1621795304" sldId="299"/>
            <ac:spMk id="3" creationId="{A9453D84-76A3-9CA8-C9D9-64B1C13A8D5C}"/>
          </ac:spMkLst>
        </pc:spChg>
        <pc:spChg chg="add mod">
          <ac:chgData name="Shaik Aameena Mohammadi" userId="2eef77deb7152a32" providerId="LiveId" clId="{394EBF12-F676-42CA-9A73-213F06EB9169}" dt="2023-07-18T15:08:20.976" v="1610" actId="14100"/>
          <ac:spMkLst>
            <pc:docMk/>
            <pc:sldMk cId="1621795304" sldId="299"/>
            <ac:spMk id="5" creationId="{43AB824F-C99C-9B75-AB7D-0E8961F6EBD2}"/>
          </ac:spMkLst>
        </pc:spChg>
      </pc:sldChg>
      <pc:sldMasterChg chg="setBg">
        <pc:chgData name="Shaik Aameena Mohammadi" userId="2eef77deb7152a32" providerId="LiveId" clId="{394EBF12-F676-42CA-9A73-213F06EB9169}" dt="2023-07-17T15:21:36.102" v="989"/>
        <pc:sldMasterMkLst>
          <pc:docMk/>
          <pc:sldMasterMk cId="378477265" sldId="2147483705"/>
        </pc:sldMasterMkLst>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7/18/2023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436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6379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6167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9713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1906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6374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2358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2247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631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0479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201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6955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329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6245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2715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1633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53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7/18/2023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477265"/>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7A5A-6023-D5DB-6A59-10AD0A9030B8}"/>
              </a:ext>
            </a:extLst>
          </p:cNvPr>
          <p:cNvSpPr>
            <a:spLocks noGrp="1"/>
          </p:cNvSpPr>
          <p:nvPr>
            <p:ph type="ctrTitle"/>
          </p:nvPr>
        </p:nvSpPr>
        <p:spPr>
          <a:xfrm>
            <a:off x="1730189" y="313765"/>
            <a:ext cx="10461811" cy="3415553"/>
          </a:xfrm>
        </p:spPr>
        <p:txBody>
          <a:bodyPr>
            <a:normAutofit fontScale="90000"/>
          </a:bodyPr>
          <a:lstStyle/>
          <a:p>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a:t>
            </a: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44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r>
              <a:rPr lang="en-IN" sz="3100" b="1" dirty="0">
                <a:latin typeface="Times New Roman" panose="02020603050405020304" pitchFamily="18" charset="0"/>
                <a:cs typeface="Times New Roman" panose="02020603050405020304" pitchFamily="18" charset="0"/>
              </a:rPr>
              <a:t>ANALYZING  Motion  pictures  data USING SQL </a:t>
            </a:r>
            <a:br>
              <a:rPr lang="en-IN" sz="40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                                                                                                                                       </a:t>
            </a:r>
            <a:r>
              <a:rPr lang="en-IN" sz="4800" b="1" dirty="0">
                <a:latin typeface="Times New Roman" panose="02020603050405020304" pitchFamily="18" charset="0"/>
                <a:cs typeface="Times New Roman" panose="02020603050405020304" pitchFamily="18" charset="0"/>
              </a:rPr>
              <a:t>             </a:t>
            </a:r>
            <a:br>
              <a:rPr lang="en-IN" sz="48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  DATA  ANALYST’S  PERSPECTIVE</a:t>
            </a:r>
            <a:br>
              <a:rPr lang="en-IN" sz="4800" b="1" dirty="0">
                <a:latin typeface="Times New Roman" panose="02020603050405020304" pitchFamily="18" charset="0"/>
                <a:cs typeface="Times New Roman" panose="02020603050405020304" pitchFamily="18" charset="0"/>
              </a:rPr>
            </a:br>
            <a:r>
              <a:rPr lang="en-IN" sz="4800" b="1" dirty="0">
                <a:latin typeface="Times New Roman" panose="02020603050405020304" pitchFamily="18" charset="0"/>
                <a:cs typeface="Times New Roman" panose="02020603050405020304" pitchFamily="18" charset="0"/>
              </a:rPr>
              <a:t>                 </a:t>
            </a:r>
            <a:endParaRPr lang="en-IN" dirty="0"/>
          </a:p>
        </p:txBody>
      </p:sp>
      <p:sp>
        <p:nvSpPr>
          <p:cNvPr id="3" name="Subtitle 2">
            <a:extLst>
              <a:ext uri="{FF2B5EF4-FFF2-40B4-BE49-F238E27FC236}">
                <a16:creationId xmlns:a16="http://schemas.microsoft.com/office/drawing/2014/main" id="{D2FBE537-A164-E33D-7E20-8129AF272963}"/>
              </a:ext>
            </a:extLst>
          </p:cNvPr>
          <p:cNvSpPr>
            <a:spLocks noGrp="1"/>
          </p:cNvSpPr>
          <p:nvPr>
            <p:ph type="subTitle" idx="1"/>
          </p:nvPr>
        </p:nvSpPr>
        <p:spPr>
          <a:xfrm>
            <a:off x="3442447" y="3835120"/>
            <a:ext cx="9027457" cy="1655762"/>
          </a:xfrm>
        </p:spPr>
        <p:txBody>
          <a:bodyPr>
            <a:normAutofit fontScale="92500"/>
          </a:bodyPr>
          <a:lstStyle/>
          <a:p>
            <a:r>
              <a:rPr lang="en-IN" sz="2000" dirty="0">
                <a:solidFill>
                  <a:schemeClr val="tx1"/>
                </a:solidFill>
                <a:latin typeface="Times New Roman" panose="02020603050405020304" pitchFamily="18" charset="0"/>
                <a:cs typeface="Times New Roman" panose="02020603050405020304" pitchFamily="18" charset="0"/>
              </a:rPr>
              <a:t>                                                 UNDER THE GUIDANCE OF  Munna Pandey SIR</a:t>
            </a:r>
          </a:p>
          <a:p>
            <a:r>
              <a:rPr lang="en-IN" dirty="0">
                <a:solidFill>
                  <a:schemeClr val="tx1"/>
                </a:solidFill>
                <a:latin typeface="Times New Roman" panose="02020603050405020304" pitchFamily="18" charset="0"/>
                <a:cs typeface="Times New Roman" panose="02020603050405020304" pitchFamily="18" charset="0"/>
              </a:rPr>
              <a:t>                                                                                                            </a:t>
            </a:r>
            <a:r>
              <a:rPr lang="en-IN" altLang="en-US" sz="2000" dirty="0">
                <a:solidFill>
                  <a:schemeClr val="tx1"/>
                </a:solidFill>
                <a:latin typeface="Times New Roman" panose="02020603050405020304" pitchFamily="18" charset="0"/>
                <a:cs typeface="Times New Roman" panose="02020603050405020304" pitchFamily="18" charset="0"/>
              </a:rPr>
              <a:t>BY  </a:t>
            </a:r>
            <a:endParaRPr lang="en-IN" altLang="en-US" sz="800" dirty="0">
              <a:solidFill>
                <a:schemeClr val="tx1"/>
              </a:solidFill>
              <a:latin typeface="Times New Roman" panose="02020603050405020304" pitchFamily="18" charset="0"/>
              <a:cs typeface="Times New Roman" panose="02020603050405020304" pitchFamily="18" charset="0"/>
            </a:endParaRPr>
          </a:p>
          <a:p>
            <a:r>
              <a:rPr lang="en-IN" altLang="en-US" sz="2000" dirty="0">
                <a:solidFill>
                  <a:schemeClr val="tx1"/>
                </a:solidFill>
                <a:latin typeface="Times New Roman" panose="02020603050405020304" pitchFamily="18" charset="0"/>
                <a:cs typeface="Times New Roman" panose="02020603050405020304" pitchFamily="18" charset="0"/>
              </a:rPr>
              <a:t>            `                                                            SHAIK AAYESHA MOHAMMADI</a:t>
            </a:r>
            <a:endParaRPr lang="en-IN" dirty="0"/>
          </a:p>
        </p:txBody>
      </p:sp>
    </p:spTree>
    <p:extLst>
      <p:ext uri="{BB962C8B-B14F-4D97-AF65-F5344CB8AC3E}">
        <p14:creationId xmlns:p14="http://schemas.microsoft.com/office/powerpoint/2010/main" val="1581261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D7F0-5B3F-AF96-78AC-E55CC0129027}"/>
              </a:ext>
            </a:extLst>
          </p:cNvPr>
          <p:cNvSpPr>
            <a:spLocks noGrp="1"/>
          </p:cNvSpPr>
          <p:nvPr>
            <p:ph type="title"/>
          </p:nvPr>
        </p:nvSpPr>
        <p:spPr>
          <a:xfrm>
            <a:off x="1141413" y="268941"/>
            <a:ext cx="9905998" cy="1129553"/>
          </a:xfrm>
        </p:spPr>
        <p:txBody>
          <a:bodyPr>
            <a:normAutofit/>
          </a:bodyPr>
          <a:lstStyle/>
          <a:p>
            <a:r>
              <a:rPr lang="en-US" sz="1400" b="1" dirty="0">
                <a:latin typeface="Times New Roman" panose="02020603050405020304" pitchFamily="18" charset="0"/>
                <a:cs typeface="Times New Roman" panose="02020603050405020304" pitchFamily="18" charset="0"/>
              </a:rPr>
              <a:t>Task 2(c) Display the last_names of actors along with count of repeated last_names</a:t>
            </a:r>
            <a:endParaRPr lang="en-IN" sz="1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85DFF8-1EEA-EA58-5EA0-204CBB3506B3}"/>
              </a:ext>
            </a:extLst>
          </p:cNvPr>
          <p:cNvSpPr>
            <a:spLocks noGrp="1"/>
          </p:cNvSpPr>
          <p:nvPr>
            <p:ph idx="1"/>
          </p:nvPr>
        </p:nvSpPr>
        <p:spPr>
          <a:xfrm>
            <a:off x="1141412" y="1398494"/>
            <a:ext cx="9905999" cy="4392707"/>
          </a:xfrm>
        </p:spPr>
        <p:txBody>
          <a:bodyPr>
            <a:normAutofit fontScale="25000" lnSpcReduction="20000"/>
          </a:bodyPr>
          <a:lstStyle/>
          <a:p>
            <a:r>
              <a:rPr lang="en-US" sz="5600" dirty="0">
                <a:latin typeface="Times New Roman" panose="02020603050405020304" pitchFamily="18" charset="0"/>
                <a:cs typeface="Times New Roman" panose="02020603050405020304" pitchFamily="18" charset="0"/>
              </a:rPr>
              <a:t>The SQL query " </a:t>
            </a:r>
            <a:r>
              <a:rPr lang="en-US" sz="7200" b="1" dirty="0">
                <a:solidFill>
                  <a:srgbClr val="FFFF00"/>
                </a:solidFill>
                <a:latin typeface="Times New Roman" panose="02020603050405020304" pitchFamily="18" charset="0"/>
                <a:cs typeface="Times New Roman" panose="02020603050405020304" pitchFamily="18" charset="0"/>
              </a:rPr>
              <a:t>select </a:t>
            </a:r>
            <a:r>
              <a:rPr lang="en-US" sz="7200" b="1" dirty="0" err="1">
                <a:solidFill>
                  <a:srgbClr val="FFFF00"/>
                </a:solidFill>
                <a:latin typeface="Times New Roman" panose="02020603050405020304" pitchFamily="18" charset="0"/>
                <a:cs typeface="Times New Roman" panose="02020603050405020304" pitchFamily="18" charset="0"/>
              </a:rPr>
              <a:t>last_name,count</a:t>
            </a:r>
            <a:r>
              <a:rPr lang="en-US" sz="7200" b="1" dirty="0">
                <a:solidFill>
                  <a:srgbClr val="FFFF00"/>
                </a:solidFill>
                <a:latin typeface="Times New Roman" panose="02020603050405020304" pitchFamily="18" charset="0"/>
                <a:cs typeface="Times New Roman" panose="02020603050405020304" pitchFamily="18" charset="0"/>
              </a:rPr>
              <a:t>(last_name) as </a:t>
            </a:r>
            <a:r>
              <a:rPr lang="en-US" sz="7200" b="1" dirty="0" err="1">
                <a:solidFill>
                  <a:srgbClr val="FFFF00"/>
                </a:solidFill>
                <a:latin typeface="Times New Roman" panose="02020603050405020304" pitchFamily="18" charset="0"/>
                <a:cs typeface="Times New Roman" panose="02020603050405020304" pitchFamily="18" charset="0"/>
              </a:rPr>
              <a:t>Count_of_Lastnames</a:t>
            </a:r>
            <a:r>
              <a:rPr lang="en-US" sz="7200" b="1" dirty="0">
                <a:solidFill>
                  <a:srgbClr val="FFFF00"/>
                </a:solidFill>
                <a:latin typeface="Times New Roman" panose="02020603050405020304" pitchFamily="18" charset="0"/>
                <a:cs typeface="Times New Roman" panose="02020603050405020304" pitchFamily="18" charset="0"/>
              </a:rPr>
              <a:t> from actor group by last_name having count(last_name)&gt;1</a:t>
            </a:r>
            <a:r>
              <a:rPr lang="en-US" sz="5600" b="1" dirty="0">
                <a:solidFill>
                  <a:srgbClr val="FFFF00"/>
                </a:solidFill>
                <a:latin typeface="Times New Roman" panose="02020603050405020304" pitchFamily="18" charset="0"/>
                <a:cs typeface="Times New Roman" panose="02020603050405020304" pitchFamily="18" charset="0"/>
              </a:rPr>
              <a:t> </a:t>
            </a:r>
            <a:r>
              <a:rPr lang="en-US" sz="5600" dirty="0">
                <a:latin typeface="Times New Roman" panose="02020603050405020304" pitchFamily="18" charset="0"/>
                <a:cs typeface="Times New Roman" panose="02020603050405020304" pitchFamily="18" charset="0"/>
              </a:rPr>
              <a:t>“</a:t>
            </a:r>
          </a:p>
          <a:p>
            <a:r>
              <a:rPr lang="en-US" sz="5600" dirty="0">
                <a:latin typeface="Times New Roman" panose="02020603050405020304" pitchFamily="18" charset="0"/>
                <a:cs typeface="Times New Roman" panose="02020603050405020304" pitchFamily="18" charset="0"/>
              </a:rPr>
              <a:t>STEP 1. </a:t>
            </a:r>
            <a:r>
              <a:rPr lang="en-US" sz="5600" b="1" dirty="0">
                <a:solidFill>
                  <a:schemeClr val="bg1"/>
                </a:solidFill>
                <a:latin typeface="Times New Roman" panose="02020603050405020304" pitchFamily="18" charset="0"/>
                <a:cs typeface="Times New Roman" panose="02020603050405020304" pitchFamily="18" charset="0"/>
              </a:rPr>
              <a:t>SELECT</a:t>
            </a:r>
            <a:r>
              <a:rPr lang="en-US" sz="5600" dirty="0">
                <a:solidFill>
                  <a:srgbClr val="FFFF00"/>
                </a:solidFill>
                <a:latin typeface="Times New Roman" panose="02020603050405020304" pitchFamily="18" charset="0"/>
                <a:cs typeface="Times New Roman" panose="02020603050405020304" pitchFamily="18" charset="0"/>
              </a:rPr>
              <a:t>:</a:t>
            </a:r>
            <a:r>
              <a:rPr lang="en-US" sz="5600" dirty="0">
                <a:latin typeface="Times New Roman" panose="02020603050405020304" pitchFamily="18" charset="0"/>
                <a:cs typeface="Times New Roman" panose="02020603050405020304" pitchFamily="18" charset="0"/>
              </a:rPr>
              <a:t> This is a keyword used to select data from a table.</a:t>
            </a:r>
          </a:p>
          <a:p>
            <a:r>
              <a:rPr lang="en-US" sz="5600" dirty="0">
                <a:latin typeface="Times New Roman" panose="02020603050405020304" pitchFamily="18" charset="0"/>
                <a:cs typeface="Times New Roman" panose="02020603050405020304" pitchFamily="18" charset="0"/>
              </a:rPr>
              <a:t>STEP 2.</a:t>
            </a:r>
            <a:r>
              <a:rPr lang="en-US" sz="5600" b="1" dirty="0">
                <a:solidFill>
                  <a:schemeClr val="bg1"/>
                </a:solidFill>
                <a:latin typeface="Times New Roman" panose="02020603050405020304" pitchFamily="18" charset="0"/>
                <a:cs typeface="Times New Roman" panose="02020603050405020304" pitchFamily="18" charset="0"/>
              </a:rPr>
              <a:t>Last_name</a:t>
            </a:r>
            <a:r>
              <a:rPr lang="en-US" sz="5600" dirty="0">
                <a:latin typeface="Times New Roman" panose="02020603050405020304" pitchFamily="18" charset="0"/>
                <a:cs typeface="Times New Roman" panose="02020603050405020304" pitchFamily="18" charset="0"/>
              </a:rPr>
              <a:t>: This is the name of the column in the actor table that contains the first name of each actor.</a:t>
            </a:r>
          </a:p>
          <a:p>
            <a:r>
              <a:rPr lang="en-US" sz="5600" dirty="0">
                <a:latin typeface="Times New Roman" panose="02020603050405020304" pitchFamily="18" charset="0"/>
                <a:cs typeface="Times New Roman" panose="02020603050405020304" pitchFamily="18" charset="0"/>
              </a:rPr>
              <a:t>STEP 3</a:t>
            </a:r>
            <a:r>
              <a:rPr lang="en-US" sz="5600" dirty="0">
                <a:solidFill>
                  <a:schemeClr val="bg1"/>
                </a:solidFill>
                <a:latin typeface="Times New Roman" panose="02020603050405020304" pitchFamily="18" charset="0"/>
                <a:cs typeface="Times New Roman" panose="02020603050405020304" pitchFamily="18" charset="0"/>
              </a:rPr>
              <a:t>. </a:t>
            </a:r>
            <a:r>
              <a:rPr lang="en-US" sz="5600" b="1" dirty="0">
                <a:solidFill>
                  <a:schemeClr val="bg1"/>
                </a:solidFill>
                <a:latin typeface="Times New Roman" panose="02020603050405020304" pitchFamily="18" charset="0"/>
                <a:cs typeface="Times New Roman" panose="02020603050405020304" pitchFamily="18" charset="0"/>
              </a:rPr>
              <a:t>COUNT</a:t>
            </a:r>
            <a:r>
              <a:rPr lang="en-US" sz="5600" dirty="0">
                <a:latin typeface="Times New Roman" panose="02020603050405020304" pitchFamily="18" charset="0"/>
                <a:cs typeface="Times New Roman" panose="02020603050405020304" pitchFamily="18" charset="0"/>
              </a:rPr>
              <a:t>: This is an aggregate function that counts the number of times a value appears in a column.</a:t>
            </a:r>
          </a:p>
          <a:p>
            <a:r>
              <a:rPr lang="en-US" sz="5600" dirty="0">
                <a:latin typeface="Times New Roman" panose="02020603050405020304" pitchFamily="18" charset="0"/>
                <a:cs typeface="Times New Roman" panose="02020603050405020304" pitchFamily="18" charset="0"/>
              </a:rPr>
              <a:t>STEP 4. </a:t>
            </a:r>
            <a:r>
              <a:rPr lang="en-US" sz="5600" b="1" dirty="0">
                <a:solidFill>
                  <a:schemeClr val="bg1"/>
                </a:solidFill>
                <a:latin typeface="Times New Roman" panose="02020603050405020304" pitchFamily="18" charset="0"/>
                <a:cs typeface="Times New Roman" panose="02020603050405020304" pitchFamily="18" charset="0"/>
              </a:rPr>
              <a:t>AS</a:t>
            </a:r>
            <a:r>
              <a:rPr lang="en-US" sz="5600" dirty="0">
                <a:latin typeface="Times New Roman" panose="02020603050405020304" pitchFamily="18" charset="0"/>
                <a:cs typeface="Times New Roman" panose="02020603050405020304" pitchFamily="18" charset="0"/>
              </a:rPr>
              <a:t>: This is a keyword used to alias the column name to a more descriptive name.</a:t>
            </a:r>
          </a:p>
          <a:p>
            <a:r>
              <a:rPr lang="en-US" sz="5600" dirty="0">
                <a:latin typeface="Times New Roman" panose="02020603050405020304" pitchFamily="18" charset="0"/>
                <a:cs typeface="Times New Roman" panose="02020603050405020304" pitchFamily="18" charset="0"/>
              </a:rPr>
              <a:t>STEP 5. </a:t>
            </a:r>
            <a:r>
              <a:rPr lang="en-US" sz="5600" b="1" dirty="0">
                <a:solidFill>
                  <a:schemeClr val="bg1"/>
                </a:solidFill>
                <a:latin typeface="Times New Roman" panose="02020603050405020304" pitchFamily="18" charset="0"/>
                <a:cs typeface="Times New Roman" panose="02020603050405020304" pitchFamily="18" charset="0"/>
              </a:rPr>
              <a:t>Count_of_Lastnames</a:t>
            </a:r>
            <a:r>
              <a:rPr lang="en-US" sz="5600" dirty="0">
                <a:latin typeface="Times New Roman" panose="02020603050405020304" pitchFamily="18" charset="0"/>
                <a:cs typeface="Times New Roman" panose="02020603050405020304" pitchFamily="18" charset="0"/>
              </a:rPr>
              <a:t>: This is the new column name that is created by aliasing the count result.</a:t>
            </a:r>
          </a:p>
          <a:p>
            <a:r>
              <a:rPr lang="en-US" sz="5600" dirty="0">
                <a:latin typeface="Times New Roman" panose="02020603050405020304" pitchFamily="18" charset="0"/>
                <a:cs typeface="Times New Roman" panose="02020603050405020304" pitchFamily="18" charset="0"/>
              </a:rPr>
              <a:t>STEP 6. </a:t>
            </a:r>
            <a:r>
              <a:rPr lang="en-US" sz="5600" b="1" dirty="0">
                <a:solidFill>
                  <a:schemeClr val="bg1"/>
                </a:solidFill>
                <a:latin typeface="Times New Roman" panose="02020603050405020304" pitchFamily="18" charset="0"/>
                <a:cs typeface="Times New Roman" panose="02020603050405020304" pitchFamily="18" charset="0"/>
              </a:rPr>
              <a:t>FROM</a:t>
            </a:r>
            <a:r>
              <a:rPr lang="en-US" sz="5600" dirty="0">
                <a:solidFill>
                  <a:schemeClr val="bg1"/>
                </a:solidFill>
                <a:latin typeface="Times New Roman" panose="02020603050405020304" pitchFamily="18" charset="0"/>
                <a:cs typeface="Times New Roman" panose="02020603050405020304" pitchFamily="18" charset="0"/>
              </a:rPr>
              <a:t>:</a:t>
            </a:r>
            <a:r>
              <a:rPr lang="en-US" sz="5600" dirty="0">
                <a:latin typeface="Times New Roman" panose="02020603050405020304" pitchFamily="18" charset="0"/>
                <a:cs typeface="Times New Roman" panose="02020603050405020304" pitchFamily="18" charset="0"/>
              </a:rPr>
              <a:t> This is a keyword used to specify the table from which we want to select data.</a:t>
            </a:r>
          </a:p>
          <a:p>
            <a:r>
              <a:rPr lang="en-US" sz="5600" dirty="0">
                <a:latin typeface="Times New Roman" panose="02020603050405020304" pitchFamily="18" charset="0"/>
                <a:cs typeface="Times New Roman" panose="02020603050405020304" pitchFamily="18" charset="0"/>
              </a:rPr>
              <a:t>STEP 7. </a:t>
            </a:r>
            <a:r>
              <a:rPr lang="en-US" sz="5600" b="1" dirty="0">
                <a:solidFill>
                  <a:schemeClr val="bg1"/>
                </a:solidFill>
                <a:latin typeface="Times New Roman" panose="02020603050405020304" pitchFamily="18" charset="0"/>
                <a:cs typeface="Times New Roman" panose="02020603050405020304" pitchFamily="18" charset="0"/>
              </a:rPr>
              <a:t>actor</a:t>
            </a:r>
            <a:r>
              <a:rPr lang="en-US" sz="5600" dirty="0">
                <a:latin typeface="Times New Roman" panose="02020603050405020304" pitchFamily="18" charset="0"/>
                <a:cs typeface="Times New Roman" panose="02020603050405020304" pitchFamily="18" charset="0"/>
              </a:rPr>
              <a:t>: This is the name of the table from which we want to select data.</a:t>
            </a:r>
          </a:p>
          <a:p>
            <a:r>
              <a:rPr lang="en-US" sz="5600" dirty="0">
                <a:latin typeface="Times New Roman" panose="02020603050405020304" pitchFamily="18" charset="0"/>
                <a:cs typeface="Times New Roman" panose="02020603050405020304" pitchFamily="18" charset="0"/>
              </a:rPr>
              <a:t>STEP 8. </a:t>
            </a:r>
            <a:r>
              <a:rPr lang="en-US" sz="5600" b="1" dirty="0">
                <a:solidFill>
                  <a:schemeClr val="bg1"/>
                </a:solidFill>
                <a:latin typeface="Times New Roman" panose="02020603050405020304" pitchFamily="18" charset="0"/>
                <a:cs typeface="Times New Roman" panose="02020603050405020304" pitchFamily="18" charset="0"/>
              </a:rPr>
              <a:t>GROUP BY</a:t>
            </a:r>
            <a:r>
              <a:rPr lang="en-US" sz="5600" dirty="0">
                <a:latin typeface="Times New Roman" panose="02020603050405020304" pitchFamily="18" charset="0"/>
                <a:cs typeface="Times New Roman" panose="02020603050405020304" pitchFamily="18" charset="0"/>
              </a:rPr>
              <a:t>: This is a keyword used to group the results based on a column.</a:t>
            </a:r>
          </a:p>
          <a:p>
            <a:r>
              <a:rPr lang="en-US" sz="5600" dirty="0">
                <a:latin typeface="Times New Roman" panose="02020603050405020304" pitchFamily="18" charset="0"/>
                <a:cs typeface="Times New Roman" panose="02020603050405020304" pitchFamily="18" charset="0"/>
              </a:rPr>
              <a:t>STEP 9. </a:t>
            </a:r>
            <a:r>
              <a:rPr lang="en-US" sz="5600" b="1" dirty="0" err="1">
                <a:solidFill>
                  <a:schemeClr val="bg1"/>
                </a:solidFill>
                <a:latin typeface="Times New Roman" panose="02020603050405020304" pitchFamily="18" charset="0"/>
                <a:cs typeface="Times New Roman" panose="02020603050405020304" pitchFamily="18" charset="0"/>
              </a:rPr>
              <a:t>Last_name</a:t>
            </a:r>
            <a:r>
              <a:rPr lang="en-US" sz="5600" dirty="0">
                <a:latin typeface="Times New Roman" panose="02020603050405020304" pitchFamily="18" charset="0"/>
                <a:cs typeface="Times New Roman" panose="02020603050405020304" pitchFamily="18" charset="0"/>
              </a:rPr>
              <a:t>: This is the column name used to group the results.</a:t>
            </a:r>
          </a:p>
          <a:p>
            <a:r>
              <a:rPr lang="en-US" sz="5600" dirty="0">
                <a:latin typeface="Times New Roman" panose="02020603050405020304" pitchFamily="18" charset="0"/>
                <a:cs typeface="Times New Roman" panose="02020603050405020304" pitchFamily="18" charset="0"/>
              </a:rPr>
              <a:t>STEP 10. </a:t>
            </a:r>
            <a:r>
              <a:rPr lang="en-US" sz="5600" b="1" dirty="0">
                <a:solidFill>
                  <a:schemeClr val="bg1"/>
                </a:solidFill>
                <a:latin typeface="Times New Roman" panose="02020603050405020304" pitchFamily="18" charset="0"/>
                <a:cs typeface="Times New Roman" panose="02020603050405020304" pitchFamily="18" charset="0"/>
              </a:rPr>
              <a:t>HAVING</a:t>
            </a:r>
            <a:r>
              <a:rPr lang="en-US" sz="5600" dirty="0">
                <a:latin typeface="Times New Roman" panose="02020603050405020304" pitchFamily="18" charset="0"/>
                <a:cs typeface="Times New Roman" panose="02020603050405020304" pitchFamily="18" charset="0"/>
              </a:rPr>
              <a:t>: This is a keyword used to filter the results based on a condition.</a:t>
            </a:r>
          </a:p>
          <a:p>
            <a:r>
              <a:rPr lang="en-US" sz="5600" dirty="0">
                <a:latin typeface="Times New Roman" panose="02020603050405020304" pitchFamily="18" charset="0"/>
                <a:cs typeface="Times New Roman" panose="02020603050405020304" pitchFamily="18" charset="0"/>
              </a:rPr>
              <a:t>STEP 11. </a:t>
            </a:r>
            <a:r>
              <a:rPr lang="en-US" sz="5600" b="1" dirty="0">
                <a:solidFill>
                  <a:schemeClr val="bg1"/>
                </a:solidFill>
                <a:latin typeface="Times New Roman" panose="02020603050405020304" pitchFamily="18" charset="0"/>
                <a:cs typeface="Times New Roman" panose="02020603050405020304" pitchFamily="18" charset="0"/>
              </a:rPr>
              <a:t>count(last_name)&gt;1</a:t>
            </a:r>
            <a:r>
              <a:rPr lang="en-US" sz="5600" dirty="0">
                <a:latin typeface="Times New Roman" panose="02020603050405020304" pitchFamily="18" charset="0"/>
                <a:cs typeface="Times New Roman" panose="02020603050405020304" pitchFamily="18" charset="0"/>
              </a:rPr>
              <a:t>: This is the condition used to filter the results to only include first names that appear more than once.</a:t>
            </a:r>
          </a:p>
          <a:p>
            <a:r>
              <a:rPr lang="en-US" sz="5600" dirty="0">
                <a:latin typeface="Times New Roman" panose="02020603050405020304" pitchFamily="18" charset="0"/>
                <a:cs typeface="Times New Roman" panose="02020603050405020304" pitchFamily="18" charset="0"/>
              </a:rPr>
              <a:t>The Query  returns a list of last names from the actor table along with the count of how many times each LAST  name appears in the table. The results would be grouped by last name and would only include last names that appear more than once.</a:t>
            </a:r>
          </a:p>
          <a:p>
            <a:endParaRPr lang="en-IN" dirty="0"/>
          </a:p>
        </p:txBody>
      </p:sp>
    </p:spTree>
    <p:extLst>
      <p:ext uri="{BB962C8B-B14F-4D97-AF65-F5344CB8AC3E}">
        <p14:creationId xmlns:p14="http://schemas.microsoft.com/office/powerpoint/2010/main" val="3451397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0BC4-D62E-568B-A208-FF2CCE415D4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2(c)</a:t>
            </a:r>
            <a:endParaRPr lang="en-IN" dirty="0"/>
          </a:p>
        </p:txBody>
      </p:sp>
      <p:pic>
        <p:nvPicPr>
          <p:cNvPr id="5" name="Content Placeholder 4">
            <a:extLst>
              <a:ext uri="{FF2B5EF4-FFF2-40B4-BE49-F238E27FC236}">
                <a16:creationId xmlns:a16="http://schemas.microsoft.com/office/drawing/2014/main" id="{841FC6EE-0A5F-8109-43F7-467DB360BB45}"/>
              </a:ext>
            </a:extLst>
          </p:cNvPr>
          <p:cNvPicPr>
            <a:picLocks noGrp="1" noChangeAspect="1"/>
          </p:cNvPicPr>
          <p:nvPr>
            <p:ph idx="1"/>
          </p:nvPr>
        </p:nvPicPr>
        <p:blipFill rotWithShape="1">
          <a:blip r:embed="rId2"/>
          <a:srcRect l="14194" t="20575" r="22839" b="22509"/>
          <a:stretch/>
        </p:blipFill>
        <p:spPr>
          <a:xfrm>
            <a:off x="1577788" y="1981200"/>
            <a:ext cx="9179859" cy="3962400"/>
          </a:xfrm>
        </p:spPr>
      </p:pic>
    </p:spTree>
    <p:extLst>
      <p:ext uri="{BB962C8B-B14F-4D97-AF65-F5344CB8AC3E}">
        <p14:creationId xmlns:p14="http://schemas.microsoft.com/office/powerpoint/2010/main" val="1672151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7258-3800-5F12-064F-FD07E7EEE4B2}"/>
              </a:ext>
            </a:extLst>
          </p:cNvPr>
          <p:cNvSpPr>
            <a:spLocks noGrp="1"/>
          </p:cNvSpPr>
          <p:nvPr>
            <p:ph type="title"/>
          </p:nvPr>
        </p:nvSpPr>
        <p:spPr>
          <a:xfrm>
            <a:off x="1141413" y="385482"/>
            <a:ext cx="9905998" cy="986118"/>
          </a:xfrm>
        </p:spPr>
        <p:txBody>
          <a:bodyPr>
            <a:normAutofit/>
          </a:bodyPr>
          <a:lstStyle/>
          <a:p>
            <a:r>
              <a:rPr lang="en-US" sz="2400" b="1" dirty="0">
                <a:latin typeface="Times New Roman" panose="02020603050405020304" pitchFamily="18" charset="0"/>
                <a:cs typeface="Times New Roman" panose="02020603050405020304" pitchFamily="18" charset="0"/>
              </a:rPr>
              <a:t>Task 3 Display the count of movies group by ratings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BB59E6-A0F5-87E9-3A26-F7EE4B2B66A4}"/>
              </a:ext>
            </a:extLst>
          </p:cNvPr>
          <p:cNvSpPr>
            <a:spLocks noGrp="1"/>
          </p:cNvSpPr>
          <p:nvPr>
            <p:ph idx="1"/>
          </p:nvPr>
        </p:nvSpPr>
        <p:spPr>
          <a:xfrm>
            <a:off x="1141412" y="1371600"/>
            <a:ext cx="9905999" cy="5038165"/>
          </a:xfrm>
        </p:spPr>
        <p:txBody>
          <a:bodyPr>
            <a:noAutofit/>
          </a:bodyPr>
          <a:lstStyle/>
          <a:p>
            <a:r>
              <a:rPr lang="en-US" sz="1400" dirty="0">
                <a:latin typeface="Times New Roman" panose="02020603050405020304" pitchFamily="18" charset="0"/>
                <a:cs typeface="Times New Roman" panose="02020603050405020304" pitchFamily="18" charset="0"/>
              </a:rPr>
              <a:t>The Query " </a:t>
            </a:r>
            <a:r>
              <a:rPr lang="en-US" sz="1800" b="1" dirty="0">
                <a:solidFill>
                  <a:srgbClr val="FFFF00"/>
                </a:solidFill>
                <a:latin typeface="Times New Roman" panose="02020603050405020304" pitchFamily="18" charset="0"/>
                <a:cs typeface="Times New Roman" panose="02020603050405020304" pitchFamily="18" charset="0"/>
              </a:rPr>
              <a:t>select rating ,count (*) as count from film group by rating </a:t>
            </a:r>
            <a:r>
              <a:rPr lang="en-US" sz="14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STEP 1. </a:t>
            </a:r>
            <a:r>
              <a:rPr lang="en-US" sz="1600" b="1" dirty="0">
                <a:solidFill>
                  <a:schemeClr val="bg1"/>
                </a:solidFill>
                <a:latin typeface="Times New Roman" panose="02020603050405020304" pitchFamily="18" charset="0"/>
                <a:cs typeface="Times New Roman" panose="02020603050405020304" pitchFamily="18" charset="0"/>
              </a:rPr>
              <a:t>SELECT</a:t>
            </a:r>
            <a:r>
              <a:rPr lang="en-US" sz="1600" dirty="0">
                <a:latin typeface="Times New Roman" panose="02020603050405020304" pitchFamily="18" charset="0"/>
                <a:cs typeface="Times New Roman" panose="02020603050405020304" pitchFamily="18" charset="0"/>
              </a:rPr>
              <a:t>: This is a keyword used to select data from a table.</a:t>
            </a:r>
          </a:p>
          <a:p>
            <a:r>
              <a:rPr lang="en-US" sz="1600" dirty="0">
                <a:latin typeface="Times New Roman" panose="02020603050405020304" pitchFamily="18" charset="0"/>
                <a:cs typeface="Times New Roman" panose="02020603050405020304" pitchFamily="18" charset="0"/>
              </a:rPr>
              <a:t>STEP 2. </a:t>
            </a:r>
            <a:r>
              <a:rPr lang="en-US" sz="1600" b="1" dirty="0">
                <a:solidFill>
                  <a:schemeClr val="bg1"/>
                </a:solidFill>
                <a:latin typeface="Times New Roman" panose="02020603050405020304" pitchFamily="18" charset="0"/>
                <a:cs typeface="Times New Roman" panose="02020603050405020304" pitchFamily="18" charset="0"/>
              </a:rPr>
              <a:t>rating</a:t>
            </a:r>
            <a:r>
              <a:rPr lang="en-US" sz="1600" dirty="0">
                <a:latin typeface="Times New Roman" panose="02020603050405020304" pitchFamily="18" charset="0"/>
                <a:cs typeface="Times New Roman" panose="02020603050405020304" pitchFamily="18" charset="0"/>
              </a:rPr>
              <a:t>: This is the name of the column in the film table that contains the rating of each film.</a:t>
            </a:r>
          </a:p>
          <a:p>
            <a:r>
              <a:rPr lang="en-US" sz="1600" dirty="0">
                <a:latin typeface="Times New Roman" panose="02020603050405020304" pitchFamily="18" charset="0"/>
                <a:cs typeface="Times New Roman" panose="02020603050405020304" pitchFamily="18" charset="0"/>
              </a:rPr>
              <a:t>STEP 3. </a:t>
            </a:r>
            <a:r>
              <a:rPr lang="en-US" sz="1600" b="1" dirty="0">
                <a:solidFill>
                  <a:schemeClr val="bg1"/>
                </a:solidFill>
                <a:latin typeface="Times New Roman" panose="02020603050405020304" pitchFamily="18" charset="0"/>
                <a:cs typeface="Times New Roman" panose="02020603050405020304" pitchFamily="18" charset="0"/>
              </a:rPr>
              <a:t>COUNT</a:t>
            </a:r>
            <a:r>
              <a:rPr lang="en-US" sz="1600" dirty="0">
                <a:latin typeface="Times New Roman" panose="02020603050405020304" pitchFamily="18" charset="0"/>
                <a:cs typeface="Times New Roman" panose="02020603050405020304" pitchFamily="18" charset="0"/>
              </a:rPr>
              <a:t>: This is an aggregate function that counts the number of times a value appears in a column.</a:t>
            </a:r>
          </a:p>
          <a:p>
            <a:r>
              <a:rPr lang="en-US" sz="1600" dirty="0">
                <a:latin typeface="Times New Roman" panose="02020603050405020304" pitchFamily="18" charset="0"/>
                <a:cs typeface="Times New Roman" panose="02020603050405020304" pitchFamily="18" charset="0"/>
              </a:rPr>
              <a:t>STEP 4. </a:t>
            </a:r>
            <a:r>
              <a:rPr lang="en-US" sz="1600" b="1" dirty="0">
                <a:solidFill>
                  <a:schemeClr val="bg1"/>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This is a wildcard character that specifies all columns in the film table.</a:t>
            </a:r>
          </a:p>
          <a:p>
            <a:r>
              <a:rPr lang="en-US" sz="1600" dirty="0">
                <a:latin typeface="Times New Roman" panose="02020603050405020304" pitchFamily="18" charset="0"/>
                <a:cs typeface="Times New Roman" panose="02020603050405020304" pitchFamily="18" charset="0"/>
              </a:rPr>
              <a:t>STEP 5</a:t>
            </a:r>
            <a:r>
              <a:rPr lang="en-US" sz="1600" b="1" dirty="0">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AS</a:t>
            </a:r>
            <a:r>
              <a:rPr lang="en-US" sz="1600" dirty="0">
                <a:latin typeface="Times New Roman" panose="02020603050405020304" pitchFamily="18" charset="0"/>
                <a:cs typeface="Times New Roman" panose="02020603050405020304" pitchFamily="18" charset="0"/>
              </a:rPr>
              <a:t>: This is a keyword used to alias the column name to a more descriptive name.</a:t>
            </a:r>
          </a:p>
          <a:p>
            <a:r>
              <a:rPr lang="en-US" sz="1600" dirty="0">
                <a:latin typeface="Times New Roman" panose="02020603050405020304" pitchFamily="18" charset="0"/>
                <a:cs typeface="Times New Roman" panose="02020603050405020304" pitchFamily="18" charset="0"/>
              </a:rPr>
              <a:t>STEP 6. </a:t>
            </a:r>
            <a:r>
              <a:rPr lang="en-US" sz="1600" b="1" dirty="0">
                <a:solidFill>
                  <a:schemeClr val="bg1"/>
                </a:solidFill>
                <a:latin typeface="Times New Roman" panose="02020603050405020304" pitchFamily="18" charset="0"/>
                <a:cs typeface="Times New Roman" panose="02020603050405020304" pitchFamily="18" charset="0"/>
              </a:rPr>
              <a:t>count</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This is the new c </a:t>
            </a:r>
            <a:r>
              <a:rPr lang="en-US" sz="1600" dirty="0" err="1">
                <a:latin typeface="Times New Roman" panose="02020603050405020304" pitchFamily="18" charset="0"/>
                <a:cs typeface="Times New Roman" panose="02020603050405020304" pitchFamily="18" charset="0"/>
              </a:rPr>
              <a:t>olumn</a:t>
            </a:r>
            <a:r>
              <a:rPr lang="en-US" sz="1600" dirty="0">
                <a:latin typeface="Times New Roman" panose="02020603050405020304" pitchFamily="18" charset="0"/>
                <a:cs typeface="Times New Roman" panose="02020603050405020304" pitchFamily="18" charset="0"/>
              </a:rPr>
              <a:t> name that is created by aliasing the count result.</a:t>
            </a:r>
          </a:p>
          <a:p>
            <a:r>
              <a:rPr lang="en-US" sz="1600" dirty="0">
                <a:latin typeface="Times New Roman" panose="02020603050405020304" pitchFamily="18" charset="0"/>
                <a:cs typeface="Times New Roman" panose="02020603050405020304" pitchFamily="18" charset="0"/>
              </a:rPr>
              <a:t>STEP 7. </a:t>
            </a:r>
            <a:r>
              <a:rPr lang="en-US" sz="1600" b="1" dirty="0">
                <a:solidFill>
                  <a:schemeClr val="bg1"/>
                </a:solidFill>
                <a:latin typeface="Times New Roman" panose="02020603050405020304" pitchFamily="18" charset="0"/>
                <a:cs typeface="Times New Roman" panose="02020603050405020304" pitchFamily="18" charset="0"/>
              </a:rPr>
              <a:t>FROM</a:t>
            </a:r>
            <a:r>
              <a:rPr lang="en-US" sz="1600" dirty="0">
                <a:latin typeface="Times New Roman" panose="02020603050405020304" pitchFamily="18" charset="0"/>
                <a:cs typeface="Times New Roman" panose="02020603050405020304" pitchFamily="18" charset="0"/>
              </a:rPr>
              <a:t>: This is a keyword used to specify the table from which we want to select data.</a:t>
            </a:r>
          </a:p>
          <a:p>
            <a:r>
              <a:rPr lang="en-US" sz="1600" dirty="0">
                <a:latin typeface="Times New Roman" panose="02020603050405020304" pitchFamily="18" charset="0"/>
                <a:cs typeface="Times New Roman" panose="02020603050405020304" pitchFamily="18" charset="0"/>
              </a:rPr>
              <a:t>STEP 8. </a:t>
            </a:r>
            <a:r>
              <a:rPr lang="en-US" sz="1600" b="1" dirty="0">
                <a:solidFill>
                  <a:schemeClr val="bg1"/>
                </a:solidFill>
                <a:latin typeface="Times New Roman" panose="02020603050405020304" pitchFamily="18" charset="0"/>
                <a:cs typeface="Times New Roman" panose="02020603050405020304" pitchFamily="18" charset="0"/>
              </a:rPr>
              <a:t>film</a:t>
            </a:r>
            <a:r>
              <a:rPr lang="en-US" sz="1600" dirty="0">
                <a:latin typeface="Times New Roman" panose="02020603050405020304" pitchFamily="18" charset="0"/>
                <a:cs typeface="Times New Roman" panose="02020603050405020304" pitchFamily="18" charset="0"/>
              </a:rPr>
              <a:t>: This is the name of the table from which we want to select data.</a:t>
            </a:r>
          </a:p>
          <a:p>
            <a:r>
              <a:rPr lang="en-US" sz="1600" dirty="0">
                <a:latin typeface="Times New Roman" panose="02020603050405020304" pitchFamily="18" charset="0"/>
                <a:cs typeface="Times New Roman" panose="02020603050405020304" pitchFamily="18" charset="0"/>
              </a:rPr>
              <a:t>STEP 9</a:t>
            </a:r>
            <a:r>
              <a:rPr lang="en-US" sz="1600" dirty="0">
                <a:solidFill>
                  <a:schemeClr val="bg1"/>
                </a:solidFill>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GROUP BY</a:t>
            </a:r>
            <a:r>
              <a:rPr lang="en-US" sz="1600" dirty="0">
                <a:latin typeface="Times New Roman" panose="02020603050405020304" pitchFamily="18" charset="0"/>
                <a:cs typeface="Times New Roman" panose="02020603050405020304" pitchFamily="18" charset="0"/>
              </a:rPr>
              <a:t>: This is a keyword used to group the results based on a column.</a:t>
            </a:r>
          </a:p>
          <a:p>
            <a:r>
              <a:rPr lang="en-US" sz="1600" dirty="0">
                <a:latin typeface="Times New Roman" panose="02020603050405020304" pitchFamily="18" charset="0"/>
                <a:cs typeface="Times New Roman" panose="02020603050405020304" pitchFamily="18" charset="0"/>
              </a:rPr>
              <a:t>STEP 10. </a:t>
            </a:r>
            <a:r>
              <a:rPr lang="en-US" sz="1600" b="1" dirty="0">
                <a:solidFill>
                  <a:schemeClr val="bg1"/>
                </a:solidFill>
                <a:latin typeface="Times New Roman" panose="02020603050405020304" pitchFamily="18" charset="0"/>
                <a:cs typeface="Times New Roman" panose="02020603050405020304" pitchFamily="18" charset="0"/>
              </a:rPr>
              <a:t>rating</a:t>
            </a:r>
            <a:r>
              <a:rPr lang="en-US" sz="1600" dirty="0">
                <a:latin typeface="Times New Roman" panose="02020603050405020304" pitchFamily="18" charset="0"/>
                <a:cs typeface="Times New Roman" panose="02020603050405020304" pitchFamily="18" charset="0"/>
              </a:rPr>
              <a:t>: This is the column name used to group the results.</a:t>
            </a:r>
          </a:p>
          <a:p>
            <a:r>
              <a:rPr lang="en-US" sz="1600" dirty="0">
                <a:latin typeface="Times New Roman" panose="02020603050405020304" pitchFamily="18" charset="0"/>
                <a:cs typeface="Times New Roman" panose="02020603050405020304" pitchFamily="18" charset="0"/>
              </a:rPr>
              <a:t>The query would return a list of ratings from the film table along with the count of how many times each rating appears in the table. The results would be grouped by rating.</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7837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FB5A-AB27-2132-A045-CD900D9D0452}"/>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3 </a:t>
            </a:r>
            <a:endParaRPr lang="en-IN" dirty="0"/>
          </a:p>
        </p:txBody>
      </p:sp>
      <p:pic>
        <p:nvPicPr>
          <p:cNvPr id="5" name="Content Placeholder 4">
            <a:extLst>
              <a:ext uri="{FF2B5EF4-FFF2-40B4-BE49-F238E27FC236}">
                <a16:creationId xmlns:a16="http://schemas.microsoft.com/office/drawing/2014/main" id="{DA5C1F14-8D61-69BA-E88C-0E993CFF1661}"/>
              </a:ext>
            </a:extLst>
          </p:cNvPr>
          <p:cNvPicPr>
            <a:picLocks noGrp="1" noChangeAspect="1"/>
          </p:cNvPicPr>
          <p:nvPr>
            <p:ph idx="1"/>
          </p:nvPr>
        </p:nvPicPr>
        <p:blipFill rotWithShape="1">
          <a:blip r:embed="rId2"/>
          <a:srcRect l="13347" t="23975" r="39425" b="38868"/>
          <a:stretch/>
        </p:blipFill>
        <p:spPr>
          <a:xfrm>
            <a:off x="1712259" y="2384611"/>
            <a:ext cx="7427258" cy="2796989"/>
          </a:xfrm>
        </p:spPr>
      </p:pic>
      <p:sp>
        <p:nvSpPr>
          <p:cNvPr id="7" name="TextBox 6">
            <a:extLst>
              <a:ext uri="{FF2B5EF4-FFF2-40B4-BE49-F238E27FC236}">
                <a16:creationId xmlns:a16="http://schemas.microsoft.com/office/drawing/2014/main" id="{75F60CDE-D70B-D934-EF42-39F9BA53E6C0}"/>
              </a:ext>
            </a:extLst>
          </p:cNvPr>
          <p:cNvSpPr txBox="1"/>
          <p:nvPr/>
        </p:nvSpPr>
        <p:spPr>
          <a:xfrm>
            <a:off x="3034553" y="3244334"/>
            <a:ext cx="610496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Output of TASK 2(c)</a:t>
            </a:r>
            <a:endParaRPr lang="en-IN" dirty="0"/>
          </a:p>
        </p:txBody>
      </p:sp>
    </p:spTree>
    <p:extLst>
      <p:ext uri="{BB962C8B-B14F-4D97-AF65-F5344CB8AC3E}">
        <p14:creationId xmlns:p14="http://schemas.microsoft.com/office/powerpoint/2010/main" val="651610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4D17-EE8D-13D6-0207-EA87CD61BF7C}"/>
              </a:ext>
            </a:extLst>
          </p:cNvPr>
          <p:cNvSpPr>
            <a:spLocks noGrp="1"/>
          </p:cNvSpPr>
          <p:nvPr>
            <p:ph type="title"/>
          </p:nvPr>
        </p:nvSpPr>
        <p:spPr>
          <a:xfrm>
            <a:off x="1141413" y="403412"/>
            <a:ext cx="9905998" cy="1272988"/>
          </a:xfrm>
        </p:spPr>
        <p:txBody>
          <a:bodyPr/>
          <a:lstStyle/>
          <a:p>
            <a:r>
              <a:rPr lang="en-US" dirty="0"/>
              <a:t> </a:t>
            </a:r>
            <a:r>
              <a:rPr lang="en-US" sz="2000" b="1" dirty="0">
                <a:latin typeface="Times New Roman" panose="02020603050405020304" pitchFamily="18" charset="0"/>
                <a:cs typeface="Times New Roman" panose="02020603050405020304" pitchFamily="18" charset="0"/>
              </a:rPr>
              <a:t>Task 4 (Display the average rental rates based on ratings)</a:t>
            </a:r>
            <a:endParaRPr lang="en-IN"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71AF2B9-BCD0-A2E4-B6C8-BDB2BB3F6CE2}"/>
              </a:ext>
            </a:extLst>
          </p:cNvPr>
          <p:cNvSpPr>
            <a:spLocks noGrp="1"/>
          </p:cNvSpPr>
          <p:nvPr>
            <p:ph idx="1"/>
          </p:nvPr>
        </p:nvSpPr>
        <p:spPr>
          <a:xfrm>
            <a:off x="1141412" y="1515035"/>
            <a:ext cx="9905999" cy="4939553"/>
          </a:xfrm>
        </p:spPr>
        <p:txBody>
          <a:bodyPr>
            <a:normAutofit fontScale="25000" lnSpcReduction="20000"/>
          </a:bodyPr>
          <a:lstStyle/>
          <a:p>
            <a:r>
              <a:rPr lang="en-US" sz="6400" dirty="0">
                <a:latin typeface="Times New Roman" panose="02020603050405020304" pitchFamily="18" charset="0"/>
                <a:cs typeface="Times New Roman" panose="02020603050405020304" pitchFamily="18" charset="0"/>
              </a:rPr>
              <a:t>The Query " </a:t>
            </a:r>
            <a:r>
              <a:rPr lang="en-US" sz="6400" b="1" dirty="0">
                <a:solidFill>
                  <a:srgbClr val="FFFF00"/>
                </a:solidFill>
                <a:latin typeface="Times New Roman" panose="02020603050405020304" pitchFamily="18" charset="0"/>
                <a:cs typeface="Times New Roman" panose="02020603050405020304" pitchFamily="18" charset="0"/>
              </a:rPr>
              <a:t>select </a:t>
            </a:r>
            <a:r>
              <a:rPr lang="en-US" sz="6400" b="1" dirty="0" err="1">
                <a:solidFill>
                  <a:srgbClr val="FFFF00"/>
                </a:solidFill>
                <a:latin typeface="Times New Roman" panose="02020603050405020304" pitchFamily="18" charset="0"/>
                <a:cs typeface="Times New Roman" panose="02020603050405020304" pitchFamily="18" charset="0"/>
              </a:rPr>
              <a:t>rating,avg</a:t>
            </a:r>
            <a:r>
              <a:rPr lang="en-US" sz="6400" b="1" dirty="0">
                <a:solidFill>
                  <a:srgbClr val="FFFF00"/>
                </a:solidFill>
                <a:latin typeface="Times New Roman" panose="02020603050405020304" pitchFamily="18" charset="0"/>
                <a:cs typeface="Times New Roman" panose="02020603050405020304" pitchFamily="18" charset="0"/>
              </a:rPr>
              <a:t>(</a:t>
            </a:r>
            <a:r>
              <a:rPr lang="en-US" sz="6400" b="1" dirty="0" err="1">
                <a:solidFill>
                  <a:srgbClr val="FFFF00"/>
                </a:solidFill>
                <a:latin typeface="Times New Roman" panose="02020603050405020304" pitchFamily="18" charset="0"/>
                <a:cs typeface="Times New Roman" panose="02020603050405020304" pitchFamily="18" charset="0"/>
              </a:rPr>
              <a:t>rental_rate</a:t>
            </a:r>
            <a:r>
              <a:rPr lang="en-US" sz="6400" b="1" dirty="0">
                <a:solidFill>
                  <a:srgbClr val="FFFF00"/>
                </a:solidFill>
                <a:latin typeface="Times New Roman" panose="02020603050405020304" pitchFamily="18" charset="0"/>
                <a:cs typeface="Times New Roman" panose="02020603050405020304" pitchFamily="18" charset="0"/>
              </a:rPr>
              <a:t>) as </a:t>
            </a:r>
            <a:r>
              <a:rPr lang="en-US" sz="6400" b="1" dirty="0" err="1">
                <a:solidFill>
                  <a:srgbClr val="FFFF00"/>
                </a:solidFill>
                <a:latin typeface="Times New Roman" panose="02020603050405020304" pitchFamily="18" charset="0"/>
                <a:cs typeface="Times New Roman" panose="02020603050405020304" pitchFamily="18" charset="0"/>
              </a:rPr>
              <a:t>Avg_of_rental_rate</a:t>
            </a:r>
            <a:r>
              <a:rPr lang="en-US" sz="6400" b="1" dirty="0">
                <a:solidFill>
                  <a:srgbClr val="FFFF00"/>
                </a:solidFill>
                <a:latin typeface="Times New Roman" panose="02020603050405020304" pitchFamily="18" charset="0"/>
                <a:cs typeface="Times New Roman" panose="02020603050405020304" pitchFamily="18" charset="0"/>
              </a:rPr>
              <a:t> from film group by 1 </a:t>
            </a:r>
            <a:r>
              <a:rPr lang="en-US" sz="6400" dirty="0">
                <a:latin typeface="Times New Roman" panose="02020603050405020304" pitchFamily="18" charset="0"/>
                <a:cs typeface="Times New Roman" panose="02020603050405020304" pitchFamily="18" charset="0"/>
              </a:rPr>
              <a:t>“</a:t>
            </a:r>
          </a:p>
          <a:p>
            <a:r>
              <a:rPr lang="en-US" sz="6400" dirty="0">
                <a:latin typeface="Times New Roman" panose="02020603050405020304" pitchFamily="18" charset="0"/>
                <a:cs typeface="Times New Roman" panose="02020603050405020304" pitchFamily="18" charset="0"/>
              </a:rPr>
              <a:t>STEP 1. </a:t>
            </a:r>
            <a:r>
              <a:rPr lang="en-US" sz="6400" b="1" dirty="0">
                <a:solidFill>
                  <a:schemeClr val="bg1"/>
                </a:solidFill>
                <a:latin typeface="Times New Roman" panose="02020603050405020304" pitchFamily="18" charset="0"/>
                <a:cs typeface="Times New Roman" panose="02020603050405020304" pitchFamily="18" charset="0"/>
              </a:rPr>
              <a:t>SELECT</a:t>
            </a:r>
            <a:r>
              <a:rPr lang="en-US" sz="6400" dirty="0">
                <a:latin typeface="Times New Roman" panose="02020603050405020304" pitchFamily="18" charset="0"/>
                <a:cs typeface="Times New Roman" panose="02020603050405020304" pitchFamily="18" charset="0"/>
              </a:rPr>
              <a:t>: This is a keyword used to select data from a table.</a:t>
            </a:r>
          </a:p>
          <a:p>
            <a:r>
              <a:rPr lang="en-US" sz="6400" dirty="0">
                <a:latin typeface="Times New Roman" panose="02020603050405020304" pitchFamily="18" charset="0"/>
                <a:cs typeface="Times New Roman" panose="02020603050405020304" pitchFamily="18" charset="0"/>
              </a:rPr>
              <a:t>STEP 2. </a:t>
            </a:r>
            <a:r>
              <a:rPr lang="en-US" sz="6400" b="1" dirty="0">
                <a:solidFill>
                  <a:schemeClr val="bg1"/>
                </a:solidFill>
                <a:latin typeface="Times New Roman" panose="02020603050405020304" pitchFamily="18" charset="0"/>
                <a:cs typeface="Times New Roman" panose="02020603050405020304" pitchFamily="18" charset="0"/>
              </a:rPr>
              <a:t>rating</a:t>
            </a:r>
            <a:r>
              <a:rPr lang="en-US" sz="6400" dirty="0">
                <a:latin typeface="Times New Roman" panose="02020603050405020304" pitchFamily="18" charset="0"/>
                <a:cs typeface="Times New Roman" panose="02020603050405020304" pitchFamily="18" charset="0"/>
              </a:rPr>
              <a:t>: This is the name of the column in the film table that contains the rating of each film.</a:t>
            </a:r>
          </a:p>
          <a:p>
            <a:r>
              <a:rPr lang="en-US" sz="6400" dirty="0">
                <a:latin typeface="Times New Roman" panose="02020603050405020304" pitchFamily="18" charset="0"/>
                <a:cs typeface="Times New Roman" panose="02020603050405020304" pitchFamily="18" charset="0"/>
              </a:rPr>
              <a:t>STEP 3. </a:t>
            </a:r>
            <a:r>
              <a:rPr lang="en-US" sz="6400" b="1" dirty="0">
                <a:solidFill>
                  <a:schemeClr val="bg1"/>
                </a:solidFill>
                <a:latin typeface="Times New Roman" panose="02020603050405020304" pitchFamily="18" charset="0"/>
                <a:cs typeface="Times New Roman" panose="02020603050405020304" pitchFamily="18" charset="0"/>
              </a:rPr>
              <a:t>AVG</a:t>
            </a:r>
            <a:r>
              <a:rPr lang="en-US" sz="6400" dirty="0">
                <a:solidFill>
                  <a:schemeClr val="bg1"/>
                </a:solidFill>
                <a:latin typeface="Times New Roman" panose="02020603050405020304" pitchFamily="18" charset="0"/>
                <a:cs typeface="Times New Roman" panose="02020603050405020304" pitchFamily="18" charset="0"/>
              </a:rPr>
              <a:t>:</a:t>
            </a:r>
            <a:r>
              <a:rPr lang="en-US" sz="6400" dirty="0">
                <a:latin typeface="Times New Roman" panose="02020603050405020304" pitchFamily="18" charset="0"/>
                <a:cs typeface="Times New Roman" panose="02020603050405020304" pitchFamily="18" charset="0"/>
              </a:rPr>
              <a:t> This is an aggregate function that calculates the average value of a column.</a:t>
            </a:r>
          </a:p>
          <a:p>
            <a:r>
              <a:rPr lang="en-US" sz="6400" dirty="0">
                <a:latin typeface="Times New Roman" panose="02020603050405020304" pitchFamily="18" charset="0"/>
                <a:cs typeface="Times New Roman" panose="02020603050405020304" pitchFamily="18" charset="0"/>
              </a:rPr>
              <a:t>STEP 4. </a:t>
            </a:r>
            <a:r>
              <a:rPr lang="en-US" sz="6400" b="1" dirty="0" err="1">
                <a:solidFill>
                  <a:schemeClr val="bg1"/>
                </a:solidFill>
                <a:latin typeface="Times New Roman" panose="02020603050405020304" pitchFamily="18" charset="0"/>
                <a:cs typeface="Times New Roman" panose="02020603050405020304" pitchFamily="18" charset="0"/>
              </a:rPr>
              <a:t>rental_rate</a:t>
            </a:r>
            <a:r>
              <a:rPr lang="en-US" sz="6400" dirty="0">
                <a:latin typeface="Times New Roman" panose="02020603050405020304" pitchFamily="18" charset="0"/>
                <a:cs typeface="Times New Roman" panose="02020603050405020304" pitchFamily="18" charset="0"/>
              </a:rPr>
              <a:t>: This is the name of the column in the film table that contains the rental rate of each film.</a:t>
            </a:r>
          </a:p>
          <a:p>
            <a:r>
              <a:rPr lang="en-US" sz="6400" dirty="0">
                <a:latin typeface="Times New Roman" panose="02020603050405020304" pitchFamily="18" charset="0"/>
                <a:cs typeface="Times New Roman" panose="02020603050405020304" pitchFamily="18" charset="0"/>
              </a:rPr>
              <a:t>STEP 5</a:t>
            </a:r>
            <a:r>
              <a:rPr lang="en-US" sz="6400" b="1" dirty="0">
                <a:solidFill>
                  <a:schemeClr val="bg1"/>
                </a:solidFill>
                <a:latin typeface="Times New Roman" panose="02020603050405020304" pitchFamily="18" charset="0"/>
                <a:cs typeface="Times New Roman" panose="02020603050405020304" pitchFamily="18" charset="0"/>
              </a:rPr>
              <a:t>. AS</a:t>
            </a:r>
            <a:r>
              <a:rPr lang="en-US" sz="6400" dirty="0">
                <a:latin typeface="Times New Roman" panose="02020603050405020304" pitchFamily="18" charset="0"/>
                <a:cs typeface="Times New Roman" panose="02020603050405020304" pitchFamily="18" charset="0"/>
              </a:rPr>
              <a:t>: This is a keyword used to alias the column name to a more descriptive name.</a:t>
            </a:r>
          </a:p>
          <a:p>
            <a:r>
              <a:rPr lang="en-US" sz="6400" dirty="0">
                <a:latin typeface="Times New Roman" panose="02020603050405020304" pitchFamily="18" charset="0"/>
                <a:cs typeface="Times New Roman" panose="02020603050405020304" pitchFamily="18" charset="0"/>
              </a:rPr>
              <a:t>STEP 6. </a:t>
            </a:r>
            <a:r>
              <a:rPr lang="en-US" sz="6400" b="1" dirty="0" err="1">
                <a:solidFill>
                  <a:schemeClr val="bg1"/>
                </a:solidFill>
                <a:latin typeface="Times New Roman" panose="02020603050405020304" pitchFamily="18" charset="0"/>
                <a:cs typeface="Times New Roman" panose="02020603050405020304" pitchFamily="18" charset="0"/>
              </a:rPr>
              <a:t>Avg_of_rental_rate</a:t>
            </a:r>
            <a:r>
              <a:rPr lang="en-US" sz="6400" dirty="0">
                <a:latin typeface="Times New Roman" panose="02020603050405020304" pitchFamily="18" charset="0"/>
                <a:cs typeface="Times New Roman" panose="02020603050405020304" pitchFamily="18" charset="0"/>
              </a:rPr>
              <a:t>: This is the new column name that is created by aliasing the average rental rate result.</a:t>
            </a:r>
          </a:p>
          <a:p>
            <a:r>
              <a:rPr lang="en-US" sz="6400" dirty="0">
                <a:latin typeface="Times New Roman" panose="02020603050405020304" pitchFamily="18" charset="0"/>
                <a:cs typeface="Times New Roman" panose="02020603050405020304" pitchFamily="18" charset="0"/>
              </a:rPr>
              <a:t>STEP 7. </a:t>
            </a:r>
            <a:r>
              <a:rPr lang="en-US" sz="6400" b="1" dirty="0">
                <a:solidFill>
                  <a:schemeClr val="bg1"/>
                </a:solidFill>
                <a:latin typeface="Times New Roman" panose="02020603050405020304" pitchFamily="18" charset="0"/>
                <a:cs typeface="Times New Roman" panose="02020603050405020304" pitchFamily="18" charset="0"/>
              </a:rPr>
              <a:t>FROM</a:t>
            </a:r>
            <a:r>
              <a:rPr lang="en-US" sz="6400" dirty="0">
                <a:latin typeface="Times New Roman" panose="02020603050405020304" pitchFamily="18" charset="0"/>
                <a:cs typeface="Times New Roman" panose="02020603050405020304" pitchFamily="18" charset="0"/>
              </a:rPr>
              <a:t>: This is a keyword used to specify the table from which we want to select data.</a:t>
            </a:r>
          </a:p>
          <a:p>
            <a:r>
              <a:rPr lang="en-US" sz="6400" dirty="0">
                <a:latin typeface="Times New Roman" panose="02020603050405020304" pitchFamily="18" charset="0"/>
                <a:cs typeface="Times New Roman" panose="02020603050405020304" pitchFamily="18" charset="0"/>
              </a:rPr>
              <a:t>STEP 8. </a:t>
            </a:r>
            <a:r>
              <a:rPr lang="en-US" sz="6400" b="1" dirty="0">
                <a:solidFill>
                  <a:schemeClr val="bg1"/>
                </a:solidFill>
                <a:latin typeface="Times New Roman" panose="02020603050405020304" pitchFamily="18" charset="0"/>
                <a:cs typeface="Times New Roman" panose="02020603050405020304" pitchFamily="18" charset="0"/>
              </a:rPr>
              <a:t>film</a:t>
            </a:r>
            <a:r>
              <a:rPr lang="en-US" sz="6400" dirty="0">
                <a:latin typeface="Times New Roman" panose="02020603050405020304" pitchFamily="18" charset="0"/>
                <a:cs typeface="Times New Roman" panose="02020603050405020304" pitchFamily="18" charset="0"/>
              </a:rPr>
              <a:t>: This is the name of the table from which we want to select data.</a:t>
            </a:r>
          </a:p>
          <a:p>
            <a:r>
              <a:rPr lang="en-US" sz="6400" dirty="0">
                <a:latin typeface="Times New Roman" panose="02020603050405020304" pitchFamily="18" charset="0"/>
                <a:cs typeface="Times New Roman" panose="02020603050405020304" pitchFamily="18" charset="0"/>
              </a:rPr>
              <a:t>STEP 9. </a:t>
            </a:r>
            <a:r>
              <a:rPr lang="en-US" sz="6400" b="1" dirty="0">
                <a:solidFill>
                  <a:schemeClr val="bg1"/>
                </a:solidFill>
                <a:latin typeface="Times New Roman" panose="02020603050405020304" pitchFamily="18" charset="0"/>
                <a:cs typeface="Times New Roman" panose="02020603050405020304" pitchFamily="18" charset="0"/>
              </a:rPr>
              <a:t>GROUP BY</a:t>
            </a:r>
            <a:r>
              <a:rPr lang="en-US" sz="6400" dirty="0">
                <a:latin typeface="Times New Roman" panose="02020603050405020304" pitchFamily="18" charset="0"/>
                <a:cs typeface="Times New Roman" panose="02020603050405020304" pitchFamily="18" charset="0"/>
              </a:rPr>
              <a:t>: This is a keyword used to group the results based on a column.</a:t>
            </a:r>
          </a:p>
          <a:p>
            <a:r>
              <a:rPr lang="en-US" sz="6400" dirty="0">
                <a:latin typeface="Times New Roman" panose="02020603050405020304" pitchFamily="18" charset="0"/>
                <a:cs typeface="Times New Roman" panose="02020603050405020304" pitchFamily="18" charset="0"/>
              </a:rPr>
              <a:t>STEP 10.  This is shorthand for the first column selected in the SELECT clause, which is the rating column.</a:t>
            </a:r>
          </a:p>
          <a:p>
            <a:r>
              <a:rPr lang="en-US" sz="6400" dirty="0">
                <a:latin typeface="Times New Roman" panose="02020603050405020304" pitchFamily="18" charset="0"/>
                <a:cs typeface="Times New Roman" panose="02020603050405020304" pitchFamily="18" charset="0"/>
              </a:rPr>
              <a:t>The Query returns a list of ratings from the film table along with the average rental rate for each rating. The results would be grouped by rating.</a:t>
            </a:r>
          </a:p>
          <a:p>
            <a:endParaRPr lang="en-IN" dirty="0"/>
          </a:p>
        </p:txBody>
      </p:sp>
    </p:spTree>
    <p:extLst>
      <p:ext uri="{BB962C8B-B14F-4D97-AF65-F5344CB8AC3E}">
        <p14:creationId xmlns:p14="http://schemas.microsoft.com/office/powerpoint/2010/main" val="350295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21EA-9E64-0268-33C9-79A184FE5D5C}"/>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4</a:t>
            </a:r>
            <a:endParaRPr lang="en-IN" dirty="0"/>
          </a:p>
        </p:txBody>
      </p:sp>
      <p:sp>
        <p:nvSpPr>
          <p:cNvPr id="3" name="Content Placeholder 2">
            <a:extLst>
              <a:ext uri="{FF2B5EF4-FFF2-40B4-BE49-F238E27FC236}">
                <a16:creationId xmlns:a16="http://schemas.microsoft.com/office/drawing/2014/main" id="{21F57583-61EA-B4C2-24E1-D20CA28063A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7B48FB-C1F9-91FB-55B6-5530DEE82A22}"/>
              </a:ext>
            </a:extLst>
          </p:cNvPr>
          <p:cNvPicPr>
            <a:picLocks noChangeAspect="1"/>
          </p:cNvPicPr>
          <p:nvPr/>
        </p:nvPicPr>
        <p:blipFill rotWithShape="1">
          <a:blip r:embed="rId2"/>
          <a:srcRect l="13907" t="24024" r="31070" b="32172"/>
          <a:stretch/>
        </p:blipFill>
        <p:spPr>
          <a:xfrm>
            <a:off x="1048871" y="2249487"/>
            <a:ext cx="8095129" cy="3541714"/>
          </a:xfrm>
          <a:prstGeom prst="rect">
            <a:avLst/>
          </a:prstGeom>
        </p:spPr>
      </p:pic>
    </p:spTree>
    <p:extLst>
      <p:ext uri="{BB962C8B-B14F-4D97-AF65-F5344CB8AC3E}">
        <p14:creationId xmlns:p14="http://schemas.microsoft.com/office/powerpoint/2010/main" val="835657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369-1A19-8064-AE3F-1E01F2D70B21}"/>
              </a:ext>
            </a:extLst>
          </p:cNvPr>
          <p:cNvSpPr>
            <a:spLocks noGrp="1"/>
          </p:cNvSpPr>
          <p:nvPr>
            <p:ph type="title"/>
          </p:nvPr>
        </p:nvSpPr>
        <p:spPr>
          <a:xfrm>
            <a:off x="1141413" y="0"/>
            <a:ext cx="9905998" cy="1353671"/>
          </a:xfrm>
        </p:spPr>
        <p:txBody>
          <a:bodyPr>
            <a:normAutofit/>
          </a:bodyPr>
          <a:lstStyle/>
          <a:p>
            <a:r>
              <a:rPr lang="en-US" sz="1800" b="1" dirty="0">
                <a:latin typeface="Times New Roman" panose="02020603050405020304" pitchFamily="18" charset="0"/>
                <a:cs typeface="Times New Roman" panose="02020603050405020304" pitchFamily="18" charset="0"/>
              </a:rPr>
              <a:t>Task 5 (a) Display the movie titles where </a:t>
            </a:r>
            <a:r>
              <a:rPr lang="en-US" sz="1800" b="1" dirty="0" err="1">
                <a:latin typeface="Times New Roman" panose="02020603050405020304" pitchFamily="18" charset="0"/>
                <a:cs typeface="Times New Roman" panose="02020603050405020304" pitchFamily="18" charset="0"/>
              </a:rPr>
              <a:t>replacement_cost</a:t>
            </a:r>
            <a:r>
              <a:rPr lang="en-US" sz="1800" b="1" dirty="0">
                <a:latin typeface="Times New Roman" panose="02020603050405020304" pitchFamily="18" charset="0"/>
                <a:cs typeface="Times New Roman" panose="02020603050405020304" pitchFamily="18" charset="0"/>
              </a:rPr>
              <a:t> is up to $9</a:t>
            </a:r>
            <a:endParaRPr lang="en-IN" sz="1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AD0829-DC33-878F-C458-15CBE6091ECB}"/>
              </a:ext>
            </a:extLst>
          </p:cNvPr>
          <p:cNvSpPr>
            <a:spLocks noGrp="1"/>
          </p:cNvSpPr>
          <p:nvPr>
            <p:ph idx="1"/>
          </p:nvPr>
        </p:nvSpPr>
        <p:spPr>
          <a:xfrm>
            <a:off x="1141412" y="1013012"/>
            <a:ext cx="9905999" cy="4778189"/>
          </a:xfrm>
        </p:spPr>
        <p:txBody>
          <a:bodyPr>
            <a:noAutofit/>
          </a:bodyPr>
          <a:lstStyle/>
          <a:p>
            <a:r>
              <a:rPr lang="en-US" sz="1600" dirty="0">
                <a:latin typeface="Times New Roman" panose="02020603050405020304" pitchFamily="18" charset="0"/>
                <a:cs typeface="Times New Roman" panose="02020603050405020304" pitchFamily="18" charset="0"/>
              </a:rPr>
              <a:t>The Query " </a:t>
            </a:r>
            <a:r>
              <a:rPr lang="en-US" sz="1600" b="1" dirty="0">
                <a:solidFill>
                  <a:srgbClr val="FFFF00"/>
                </a:solidFill>
                <a:latin typeface="Times New Roman" panose="02020603050405020304" pitchFamily="18" charset="0"/>
                <a:cs typeface="Times New Roman" panose="02020603050405020304" pitchFamily="18" charset="0"/>
              </a:rPr>
              <a:t>select title as </a:t>
            </a:r>
            <a:r>
              <a:rPr lang="en-US" sz="1600" b="1" dirty="0" err="1">
                <a:solidFill>
                  <a:srgbClr val="FFFF00"/>
                </a:solidFill>
                <a:latin typeface="Times New Roman" panose="02020603050405020304" pitchFamily="18" charset="0"/>
                <a:cs typeface="Times New Roman" panose="02020603050405020304" pitchFamily="18" charset="0"/>
              </a:rPr>
              <a:t>Movie_Titles,replacement_cost</a:t>
            </a:r>
            <a:r>
              <a:rPr lang="en-US" sz="1600" b="1" dirty="0">
                <a:solidFill>
                  <a:srgbClr val="FFFF00"/>
                </a:solidFill>
                <a:latin typeface="Times New Roman" panose="02020603050405020304" pitchFamily="18" charset="0"/>
                <a:cs typeface="Times New Roman" panose="02020603050405020304" pitchFamily="18" charset="0"/>
              </a:rPr>
              <a:t> from film where </a:t>
            </a:r>
            <a:r>
              <a:rPr lang="en-US" sz="1600" b="1" dirty="0" err="1">
                <a:solidFill>
                  <a:srgbClr val="FFFF00"/>
                </a:solidFill>
                <a:latin typeface="Times New Roman" panose="02020603050405020304" pitchFamily="18" charset="0"/>
                <a:cs typeface="Times New Roman" panose="02020603050405020304" pitchFamily="18" charset="0"/>
              </a:rPr>
              <a:t>replacement_cost</a:t>
            </a:r>
            <a:r>
              <a:rPr lang="en-US" sz="1600" b="1" dirty="0">
                <a:solidFill>
                  <a:srgbClr val="FFFF00"/>
                </a:solidFill>
                <a:latin typeface="Times New Roman" panose="02020603050405020304" pitchFamily="18" charset="0"/>
                <a:cs typeface="Times New Roman" panose="02020603050405020304" pitchFamily="18" charset="0"/>
              </a:rPr>
              <a:t> between 0 and 9</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STEP 1. </a:t>
            </a:r>
            <a:r>
              <a:rPr lang="en-US" sz="1600" b="1" dirty="0">
                <a:solidFill>
                  <a:schemeClr val="bg1"/>
                </a:solidFill>
                <a:latin typeface="Times New Roman" panose="02020603050405020304" pitchFamily="18" charset="0"/>
                <a:cs typeface="Times New Roman" panose="02020603050405020304" pitchFamily="18" charset="0"/>
              </a:rPr>
              <a:t>SELECT</a:t>
            </a:r>
            <a:r>
              <a:rPr lang="en-US" sz="1600" dirty="0">
                <a:latin typeface="Times New Roman" panose="02020603050405020304" pitchFamily="18" charset="0"/>
                <a:cs typeface="Times New Roman" panose="02020603050405020304" pitchFamily="18" charset="0"/>
              </a:rPr>
              <a:t>: This is a keyword used to select data from a table.</a:t>
            </a:r>
          </a:p>
          <a:p>
            <a:r>
              <a:rPr lang="en-US" sz="1600" dirty="0">
                <a:latin typeface="Times New Roman" panose="02020603050405020304" pitchFamily="18" charset="0"/>
                <a:cs typeface="Times New Roman" panose="02020603050405020304" pitchFamily="18" charset="0"/>
              </a:rPr>
              <a:t>STEP 2. </a:t>
            </a:r>
            <a:r>
              <a:rPr lang="en-US" sz="1600" b="1" dirty="0">
                <a:solidFill>
                  <a:schemeClr val="bg1"/>
                </a:solidFill>
                <a:latin typeface="Times New Roman" panose="02020603050405020304" pitchFamily="18" charset="0"/>
                <a:cs typeface="Times New Roman" panose="02020603050405020304" pitchFamily="18" charset="0"/>
              </a:rPr>
              <a:t>title</a:t>
            </a:r>
            <a:r>
              <a:rPr lang="en-US" sz="1600" dirty="0">
                <a:latin typeface="Times New Roman" panose="02020603050405020304" pitchFamily="18" charset="0"/>
                <a:cs typeface="Times New Roman" panose="02020603050405020304" pitchFamily="18" charset="0"/>
              </a:rPr>
              <a:t>: This is the name of the column in the film table that contains the title of each film.</a:t>
            </a:r>
          </a:p>
          <a:p>
            <a:r>
              <a:rPr lang="en-US" sz="1600" dirty="0">
                <a:latin typeface="Times New Roman" panose="02020603050405020304" pitchFamily="18" charset="0"/>
                <a:cs typeface="Times New Roman" panose="02020603050405020304" pitchFamily="18" charset="0"/>
              </a:rPr>
              <a:t>STEP 3. </a:t>
            </a:r>
            <a:r>
              <a:rPr lang="en-US" sz="1600" b="1" dirty="0">
                <a:solidFill>
                  <a:schemeClr val="bg1"/>
                </a:solidFill>
                <a:latin typeface="Times New Roman" panose="02020603050405020304" pitchFamily="18" charset="0"/>
                <a:cs typeface="Times New Roman" panose="02020603050405020304" pitchFamily="18" charset="0"/>
              </a:rPr>
              <a:t>AS</a:t>
            </a:r>
            <a:r>
              <a:rPr lang="en-US" sz="1600" dirty="0">
                <a:latin typeface="Times New Roman" panose="02020603050405020304" pitchFamily="18" charset="0"/>
                <a:cs typeface="Times New Roman" panose="02020603050405020304" pitchFamily="18" charset="0"/>
              </a:rPr>
              <a:t>: This is a keyword used to alias the column name to a more descriptive name.</a:t>
            </a:r>
          </a:p>
          <a:p>
            <a:r>
              <a:rPr lang="en-US" sz="1600" dirty="0">
                <a:latin typeface="Times New Roman" panose="02020603050405020304" pitchFamily="18" charset="0"/>
                <a:cs typeface="Times New Roman" panose="02020603050405020304" pitchFamily="18" charset="0"/>
              </a:rPr>
              <a:t>STEP 4. </a:t>
            </a:r>
            <a:r>
              <a:rPr lang="en-US" sz="1600" b="1" dirty="0" err="1">
                <a:solidFill>
                  <a:schemeClr val="bg1"/>
                </a:solidFill>
                <a:latin typeface="Times New Roman" panose="02020603050405020304" pitchFamily="18" charset="0"/>
                <a:cs typeface="Times New Roman" panose="02020603050405020304" pitchFamily="18" charset="0"/>
              </a:rPr>
              <a:t>Movie_Titles</a:t>
            </a:r>
            <a:r>
              <a:rPr lang="en-US" sz="1600" dirty="0">
                <a:latin typeface="Times New Roman" panose="02020603050405020304" pitchFamily="18" charset="0"/>
                <a:cs typeface="Times New Roman" panose="02020603050405020304" pitchFamily="18" charset="0"/>
              </a:rPr>
              <a:t>: This is the new column name that is created by aliasing the title column.’</a:t>
            </a:r>
          </a:p>
          <a:p>
            <a:r>
              <a:rPr lang="en-US" sz="1600" dirty="0">
                <a:latin typeface="Times New Roman" panose="02020603050405020304" pitchFamily="18" charset="0"/>
                <a:cs typeface="Times New Roman" panose="02020603050405020304" pitchFamily="18" charset="0"/>
              </a:rPr>
              <a:t>STEP 5. </a:t>
            </a:r>
            <a:r>
              <a:rPr lang="en-US" sz="1600" b="1" dirty="0" err="1">
                <a:solidFill>
                  <a:schemeClr val="bg1"/>
                </a:solidFill>
                <a:latin typeface="Times New Roman" panose="02020603050405020304" pitchFamily="18" charset="0"/>
                <a:cs typeface="Times New Roman" panose="02020603050405020304" pitchFamily="18" charset="0"/>
              </a:rPr>
              <a:t>replacement_cost</a:t>
            </a:r>
            <a:r>
              <a:rPr lang="en-US" sz="1600" dirty="0">
                <a:latin typeface="Times New Roman" panose="02020603050405020304" pitchFamily="18" charset="0"/>
                <a:cs typeface="Times New Roman" panose="02020603050405020304" pitchFamily="18" charset="0"/>
              </a:rPr>
              <a:t>: This is the name of the column in the film table that contains the replacement cost of each film.</a:t>
            </a:r>
          </a:p>
          <a:p>
            <a:r>
              <a:rPr lang="en-US" sz="1600" dirty="0">
                <a:latin typeface="Times New Roman" panose="02020603050405020304" pitchFamily="18" charset="0"/>
                <a:cs typeface="Times New Roman" panose="02020603050405020304" pitchFamily="18" charset="0"/>
              </a:rPr>
              <a:t>STEP 6. </a:t>
            </a:r>
            <a:r>
              <a:rPr lang="en-US" sz="1600" b="1" dirty="0">
                <a:solidFill>
                  <a:schemeClr val="bg1"/>
                </a:solidFill>
                <a:latin typeface="Times New Roman" panose="02020603050405020304" pitchFamily="18" charset="0"/>
                <a:cs typeface="Times New Roman" panose="02020603050405020304" pitchFamily="18" charset="0"/>
              </a:rPr>
              <a:t>FROM</a:t>
            </a:r>
            <a:r>
              <a:rPr lang="en-US" sz="1600" dirty="0">
                <a:latin typeface="Times New Roman" panose="02020603050405020304" pitchFamily="18" charset="0"/>
                <a:cs typeface="Times New Roman" panose="02020603050405020304" pitchFamily="18" charset="0"/>
              </a:rPr>
              <a:t>: This is a keyword used to specify the table from which we want to select data.</a:t>
            </a:r>
          </a:p>
          <a:p>
            <a:r>
              <a:rPr lang="en-US" sz="1600" dirty="0">
                <a:latin typeface="Times New Roman" panose="02020603050405020304" pitchFamily="18" charset="0"/>
                <a:cs typeface="Times New Roman" panose="02020603050405020304" pitchFamily="18" charset="0"/>
              </a:rPr>
              <a:t>STEP 7</a:t>
            </a:r>
            <a:r>
              <a:rPr lang="en-US" sz="1600" b="1" dirty="0">
                <a:solidFill>
                  <a:schemeClr val="bg1"/>
                </a:solidFill>
                <a:latin typeface="Times New Roman" panose="02020603050405020304" pitchFamily="18" charset="0"/>
                <a:cs typeface="Times New Roman" panose="02020603050405020304" pitchFamily="18" charset="0"/>
              </a:rPr>
              <a:t>. film</a:t>
            </a:r>
            <a:r>
              <a:rPr lang="en-US" sz="1600" dirty="0">
                <a:latin typeface="Times New Roman" panose="02020603050405020304" pitchFamily="18" charset="0"/>
                <a:cs typeface="Times New Roman" panose="02020603050405020304" pitchFamily="18" charset="0"/>
              </a:rPr>
              <a:t>: This is the name of the table from which we want to select data.</a:t>
            </a:r>
          </a:p>
          <a:p>
            <a:r>
              <a:rPr lang="en-US" sz="1600" dirty="0">
                <a:latin typeface="Times New Roman" panose="02020603050405020304" pitchFamily="18" charset="0"/>
                <a:cs typeface="Times New Roman" panose="02020603050405020304" pitchFamily="18" charset="0"/>
              </a:rPr>
              <a:t>STEP 8. </a:t>
            </a:r>
            <a:r>
              <a:rPr lang="en-US" sz="1600" b="1" dirty="0">
                <a:solidFill>
                  <a:schemeClr val="bg1"/>
                </a:solidFill>
                <a:latin typeface="Times New Roman" panose="02020603050405020304" pitchFamily="18" charset="0"/>
                <a:cs typeface="Times New Roman" panose="02020603050405020304" pitchFamily="18" charset="0"/>
              </a:rPr>
              <a:t>WHERE</a:t>
            </a:r>
            <a:r>
              <a:rPr lang="en-US" sz="1600" dirty="0">
                <a:latin typeface="Times New Roman" panose="02020603050405020304" pitchFamily="18" charset="0"/>
                <a:cs typeface="Times New Roman" panose="02020603050405020304" pitchFamily="18" charset="0"/>
              </a:rPr>
              <a:t>: This is a keyword used to filter the results based on a condition.</a:t>
            </a:r>
          </a:p>
          <a:p>
            <a:r>
              <a:rPr lang="en-US" sz="1600" dirty="0">
                <a:latin typeface="Times New Roman" panose="02020603050405020304" pitchFamily="18" charset="0"/>
                <a:cs typeface="Times New Roman" panose="02020603050405020304" pitchFamily="18" charset="0"/>
              </a:rPr>
              <a:t>STEP 9. </a:t>
            </a:r>
            <a:r>
              <a:rPr lang="en-US" sz="1600" b="1" dirty="0" err="1">
                <a:solidFill>
                  <a:schemeClr val="bg1"/>
                </a:solidFill>
                <a:latin typeface="Times New Roman" panose="02020603050405020304" pitchFamily="18" charset="0"/>
                <a:cs typeface="Times New Roman" panose="02020603050405020304" pitchFamily="18" charset="0"/>
              </a:rPr>
              <a:t>replacement_cost</a:t>
            </a:r>
            <a:r>
              <a:rPr lang="en-US" sz="1600" b="1" dirty="0">
                <a:solidFill>
                  <a:schemeClr val="bg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0 AND 9: This is the condition used to filter the results to only include films where the replacement cost falls between 0 and 9.</a:t>
            </a:r>
          </a:p>
          <a:p>
            <a:r>
              <a:rPr lang="en-US" sz="1600" dirty="0">
                <a:latin typeface="Times New Roman" panose="02020603050405020304" pitchFamily="18" charset="0"/>
                <a:cs typeface="Times New Roman" panose="02020603050405020304" pitchFamily="18" charset="0"/>
              </a:rPr>
              <a:t>The Query returns a list of movie titles and their replacement cost from the film table, but only for films where the replacement cost falls between 0 and 9.</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780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6A77-57CC-C19E-6AFC-4A88777E024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5(a)</a:t>
            </a:r>
            <a:endParaRPr lang="en-IN" dirty="0"/>
          </a:p>
        </p:txBody>
      </p:sp>
      <p:sp>
        <p:nvSpPr>
          <p:cNvPr id="3" name="Content Placeholder 2">
            <a:extLst>
              <a:ext uri="{FF2B5EF4-FFF2-40B4-BE49-F238E27FC236}">
                <a16:creationId xmlns:a16="http://schemas.microsoft.com/office/drawing/2014/main" id="{52F35BC7-8BD1-2D7E-0E2D-70A2BD88085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DE1D8DBB-E64B-56C5-D4A6-2F6D7AC3790B}"/>
              </a:ext>
            </a:extLst>
          </p:cNvPr>
          <p:cNvPicPr>
            <a:picLocks noChangeAspect="1"/>
          </p:cNvPicPr>
          <p:nvPr/>
        </p:nvPicPr>
        <p:blipFill rotWithShape="1">
          <a:blip r:embed="rId2"/>
          <a:srcRect l="13558" t="27176" r="17981" b="30324"/>
          <a:stretch/>
        </p:blipFill>
        <p:spPr>
          <a:xfrm>
            <a:off x="1141412" y="2097088"/>
            <a:ext cx="8836306" cy="3855477"/>
          </a:xfrm>
          <a:prstGeom prst="rect">
            <a:avLst/>
          </a:prstGeom>
        </p:spPr>
      </p:pic>
    </p:spTree>
    <p:extLst>
      <p:ext uri="{BB962C8B-B14F-4D97-AF65-F5344CB8AC3E}">
        <p14:creationId xmlns:p14="http://schemas.microsoft.com/office/powerpoint/2010/main" val="251596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D563-3AC2-4AD3-9CDE-AD2B842D975B}"/>
              </a:ext>
            </a:extLst>
          </p:cNvPr>
          <p:cNvSpPr>
            <a:spLocks noGrp="1"/>
          </p:cNvSpPr>
          <p:nvPr>
            <p:ph type="title"/>
          </p:nvPr>
        </p:nvSpPr>
        <p:spPr>
          <a:xfrm>
            <a:off x="1141413" y="71718"/>
            <a:ext cx="9905998" cy="986118"/>
          </a:xfrm>
        </p:spPr>
        <p:txBody>
          <a:bodyPr>
            <a:normAutofit/>
          </a:bodyPr>
          <a:lstStyle/>
          <a:p>
            <a:r>
              <a:rPr lang="en-US" sz="1600" b="1" dirty="0">
                <a:latin typeface="Times New Roman" panose="02020603050405020304" pitchFamily="18" charset="0"/>
                <a:cs typeface="Times New Roman" panose="02020603050405020304" pitchFamily="18" charset="0"/>
              </a:rPr>
              <a:t>Task 5 (b) Display the movie titles where </a:t>
            </a:r>
            <a:r>
              <a:rPr lang="en-US" sz="1600" b="1" dirty="0" err="1">
                <a:latin typeface="Times New Roman" panose="02020603050405020304" pitchFamily="18" charset="0"/>
                <a:cs typeface="Times New Roman" panose="02020603050405020304" pitchFamily="18" charset="0"/>
              </a:rPr>
              <a:t>replacement_cost</a:t>
            </a:r>
            <a:r>
              <a:rPr lang="en-US" sz="1600" b="1" dirty="0">
                <a:latin typeface="Times New Roman" panose="02020603050405020304" pitchFamily="18" charset="0"/>
                <a:cs typeface="Times New Roman" panose="02020603050405020304" pitchFamily="18" charset="0"/>
              </a:rPr>
              <a:t> between 15 and 20</a:t>
            </a:r>
            <a:endParaRPr lang="en-IN" sz="1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04FFD0E-A870-A62E-1D44-BC0F1C38F7F0}"/>
              </a:ext>
            </a:extLst>
          </p:cNvPr>
          <p:cNvSpPr>
            <a:spLocks noGrp="1"/>
          </p:cNvSpPr>
          <p:nvPr>
            <p:ph idx="1"/>
          </p:nvPr>
        </p:nvSpPr>
        <p:spPr>
          <a:xfrm>
            <a:off x="1141412" y="833718"/>
            <a:ext cx="9905999" cy="4957484"/>
          </a:xfrm>
        </p:spPr>
        <p:txBody>
          <a:bodyPr>
            <a:noAutofit/>
          </a:bodyPr>
          <a:lstStyle/>
          <a:p>
            <a:r>
              <a:rPr lang="en-US" sz="1600" dirty="0">
                <a:latin typeface="Times New Roman" panose="02020603050405020304" pitchFamily="18" charset="0"/>
                <a:cs typeface="Times New Roman" panose="02020603050405020304" pitchFamily="18" charset="0"/>
              </a:rPr>
              <a:t>The Query " </a:t>
            </a:r>
            <a:r>
              <a:rPr lang="en-US" sz="1600" b="1" dirty="0">
                <a:solidFill>
                  <a:srgbClr val="FFFF00"/>
                </a:solidFill>
                <a:latin typeface="Times New Roman" panose="02020603050405020304" pitchFamily="18" charset="0"/>
                <a:cs typeface="Times New Roman" panose="02020603050405020304" pitchFamily="18" charset="0"/>
              </a:rPr>
              <a:t>select title as </a:t>
            </a:r>
            <a:r>
              <a:rPr lang="en-US" sz="1600" b="1" dirty="0" err="1">
                <a:solidFill>
                  <a:srgbClr val="FFFF00"/>
                </a:solidFill>
                <a:latin typeface="Times New Roman" panose="02020603050405020304" pitchFamily="18" charset="0"/>
                <a:cs typeface="Times New Roman" panose="02020603050405020304" pitchFamily="18" charset="0"/>
              </a:rPr>
              <a:t>Movie_Titles,replacement_cost</a:t>
            </a:r>
            <a:r>
              <a:rPr lang="en-US" sz="1600" b="1" dirty="0">
                <a:solidFill>
                  <a:srgbClr val="FFFF00"/>
                </a:solidFill>
                <a:latin typeface="Times New Roman" panose="02020603050405020304" pitchFamily="18" charset="0"/>
                <a:cs typeface="Times New Roman" panose="02020603050405020304" pitchFamily="18" charset="0"/>
              </a:rPr>
              <a:t> from film where </a:t>
            </a:r>
            <a:r>
              <a:rPr lang="en-US" sz="1600" b="1" dirty="0" err="1">
                <a:solidFill>
                  <a:srgbClr val="FFFF00"/>
                </a:solidFill>
                <a:latin typeface="Times New Roman" panose="02020603050405020304" pitchFamily="18" charset="0"/>
                <a:cs typeface="Times New Roman" panose="02020603050405020304" pitchFamily="18" charset="0"/>
              </a:rPr>
              <a:t>replacement_cost</a:t>
            </a:r>
            <a:r>
              <a:rPr lang="en-US" sz="1600" b="1" dirty="0">
                <a:solidFill>
                  <a:srgbClr val="FFFF00"/>
                </a:solidFill>
                <a:latin typeface="Times New Roman" panose="02020603050405020304" pitchFamily="18" charset="0"/>
                <a:cs typeface="Times New Roman" panose="02020603050405020304" pitchFamily="18" charset="0"/>
              </a:rPr>
              <a:t> between 15 and 20 </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STEP 1. </a:t>
            </a:r>
            <a:r>
              <a:rPr lang="en-US" sz="1600" b="1" dirty="0">
                <a:solidFill>
                  <a:schemeClr val="bg1"/>
                </a:solidFill>
                <a:latin typeface="Times New Roman" panose="02020603050405020304" pitchFamily="18" charset="0"/>
                <a:cs typeface="Times New Roman" panose="02020603050405020304" pitchFamily="18" charset="0"/>
              </a:rPr>
              <a:t>SELECT: </a:t>
            </a:r>
            <a:r>
              <a:rPr lang="en-US" sz="1600" dirty="0">
                <a:latin typeface="Times New Roman" panose="02020603050405020304" pitchFamily="18" charset="0"/>
                <a:cs typeface="Times New Roman" panose="02020603050405020304" pitchFamily="18" charset="0"/>
              </a:rPr>
              <a:t>This is a keyword used to select data from a table.</a:t>
            </a:r>
          </a:p>
          <a:p>
            <a:r>
              <a:rPr lang="en-US" sz="1600" dirty="0">
                <a:latin typeface="Times New Roman" panose="02020603050405020304" pitchFamily="18" charset="0"/>
                <a:cs typeface="Times New Roman" panose="02020603050405020304" pitchFamily="18" charset="0"/>
              </a:rPr>
              <a:t>STEP 2. </a:t>
            </a:r>
            <a:r>
              <a:rPr lang="en-US" sz="1600" b="1" dirty="0">
                <a:solidFill>
                  <a:schemeClr val="bg1"/>
                </a:solidFill>
                <a:latin typeface="Times New Roman" panose="02020603050405020304" pitchFamily="18" charset="0"/>
                <a:cs typeface="Times New Roman" panose="02020603050405020304" pitchFamily="18" charset="0"/>
              </a:rPr>
              <a:t>title:</a:t>
            </a:r>
            <a:r>
              <a:rPr lang="en-US" sz="1600" dirty="0">
                <a:latin typeface="Times New Roman" panose="02020603050405020304" pitchFamily="18" charset="0"/>
                <a:cs typeface="Times New Roman" panose="02020603050405020304" pitchFamily="18" charset="0"/>
              </a:rPr>
              <a:t> This is the name of the column in the film table that contains the title of each film.</a:t>
            </a:r>
          </a:p>
          <a:p>
            <a:r>
              <a:rPr lang="en-US" sz="1600" dirty="0">
                <a:latin typeface="Times New Roman" panose="02020603050405020304" pitchFamily="18" charset="0"/>
                <a:cs typeface="Times New Roman" panose="02020603050405020304" pitchFamily="18" charset="0"/>
              </a:rPr>
              <a:t>STEP 3. </a:t>
            </a:r>
            <a:r>
              <a:rPr lang="en-US" sz="1600" b="1" dirty="0">
                <a:solidFill>
                  <a:schemeClr val="bg1"/>
                </a:solidFill>
                <a:latin typeface="Times New Roman" panose="02020603050405020304" pitchFamily="18" charset="0"/>
                <a:cs typeface="Times New Roman" panose="02020603050405020304" pitchFamily="18" charset="0"/>
              </a:rPr>
              <a:t>AS:</a:t>
            </a:r>
            <a:r>
              <a:rPr lang="en-US" sz="1600" dirty="0">
                <a:latin typeface="Times New Roman" panose="02020603050405020304" pitchFamily="18" charset="0"/>
                <a:cs typeface="Times New Roman" panose="02020603050405020304" pitchFamily="18" charset="0"/>
              </a:rPr>
              <a:t> This is a keyword used to alias the column name to a more descriptive name.</a:t>
            </a:r>
          </a:p>
          <a:p>
            <a:r>
              <a:rPr lang="en-US" sz="1600" dirty="0">
                <a:latin typeface="Times New Roman" panose="02020603050405020304" pitchFamily="18" charset="0"/>
                <a:cs typeface="Times New Roman" panose="02020603050405020304" pitchFamily="18" charset="0"/>
              </a:rPr>
              <a:t>STEP 4. </a:t>
            </a:r>
            <a:r>
              <a:rPr lang="en-US" sz="1600" b="1" dirty="0" err="1">
                <a:solidFill>
                  <a:schemeClr val="bg1"/>
                </a:solidFill>
                <a:latin typeface="Times New Roman" panose="02020603050405020304" pitchFamily="18" charset="0"/>
                <a:cs typeface="Times New Roman" panose="02020603050405020304" pitchFamily="18" charset="0"/>
              </a:rPr>
              <a:t>Movie_Titles</a:t>
            </a:r>
            <a:r>
              <a:rPr lang="en-US" sz="1600" dirty="0">
                <a:latin typeface="Times New Roman" panose="02020603050405020304" pitchFamily="18" charset="0"/>
                <a:cs typeface="Times New Roman" panose="02020603050405020304" pitchFamily="18" charset="0"/>
              </a:rPr>
              <a:t>: This is the new column name that is created by aliasing the title column.</a:t>
            </a:r>
          </a:p>
          <a:p>
            <a:r>
              <a:rPr lang="en-US" sz="1600" dirty="0">
                <a:latin typeface="Times New Roman" panose="02020603050405020304" pitchFamily="18" charset="0"/>
                <a:cs typeface="Times New Roman" panose="02020603050405020304" pitchFamily="18" charset="0"/>
              </a:rPr>
              <a:t>STEP 5. </a:t>
            </a:r>
            <a:r>
              <a:rPr lang="en-US" sz="1600" b="1" dirty="0" err="1">
                <a:solidFill>
                  <a:schemeClr val="bg1"/>
                </a:solidFill>
                <a:latin typeface="Times New Roman" panose="02020603050405020304" pitchFamily="18" charset="0"/>
                <a:cs typeface="Times New Roman" panose="02020603050405020304" pitchFamily="18" charset="0"/>
              </a:rPr>
              <a:t>replacement_cost</a:t>
            </a:r>
            <a:r>
              <a:rPr lang="en-US" sz="1600" dirty="0">
                <a:latin typeface="Times New Roman" panose="02020603050405020304" pitchFamily="18" charset="0"/>
                <a:cs typeface="Times New Roman" panose="02020603050405020304" pitchFamily="18" charset="0"/>
              </a:rPr>
              <a:t>: This is the name of the column in the film table that contains the replacement cost of each film.</a:t>
            </a:r>
          </a:p>
          <a:p>
            <a:r>
              <a:rPr lang="en-US" sz="1600" dirty="0">
                <a:latin typeface="Times New Roman" panose="02020603050405020304" pitchFamily="18" charset="0"/>
                <a:cs typeface="Times New Roman" panose="02020603050405020304" pitchFamily="18" charset="0"/>
              </a:rPr>
              <a:t>STEP 6. </a:t>
            </a:r>
            <a:r>
              <a:rPr lang="en-US" sz="1600" b="1" dirty="0">
                <a:solidFill>
                  <a:schemeClr val="bg1"/>
                </a:solidFill>
                <a:latin typeface="Times New Roman" panose="02020603050405020304" pitchFamily="18" charset="0"/>
                <a:cs typeface="Times New Roman" panose="02020603050405020304" pitchFamily="18" charset="0"/>
              </a:rPr>
              <a:t>FROM:</a:t>
            </a:r>
            <a:r>
              <a:rPr lang="en-US" sz="1600" dirty="0">
                <a:latin typeface="Times New Roman" panose="02020603050405020304" pitchFamily="18" charset="0"/>
                <a:cs typeface="Times New Roman" panose="02020603050405020304" pitchFamily="18" charset="0"/>
              </a:rPr>
              <a:t> This is a keyword used to specify the table from which we want to select data.</a:t>
            </a:r>
          </a:p>
          <a:p>
            <a:r>
              <a:rPr lang="en-US" sz="1600" dirty="0">
                <a:latin typeface="Times New Roman" panose="02020603050405020304" pitchFamily="18" charset="0"/>
                <a:cs typeface="Times New Roman" panose="02020603050405020304" pitchFamily="18" charset="0"/>
              </a:rPr>
              <a:t>STEP 7. </a:t>
            </a:r>
            <a:r>
              <a:rPr lang="en-US" sz="1600" b="1" dirty="0">
                <a:solidFill>
                  <a:schemeClr val="bg1"/>
                </a:solidFill>
                <a:latin typeface="Times New Roman" panose="02020603050405020304" pitchFamily="18" charset="0"/>
                <a:cs typeface="Times New Roman" panose="02020603050405020304" pitchFamily="18" charset="0"/>
              </a:rPr>
              <a:t>film:</a:t>
            </a:r>
            <a:r>
              <a:rPr lang="en-US" sz="1600" dirty="0">
                <a:latin typeface="Times New Roman" panose="02020603050405020304" pitchFamily="18" charset="0"/>
                <a:cs typeface="Times New Roman" panose="02020603050405020304" pitchFamily="18" charset="0"/>
              </a:rPr>
              <a:t> This is the name of the table from which we want to select data.</a:t>
            </a:r>
          </a:p>
          <a:p>
            <a:r>
              <a:rPr lang="en-US" sz="1600" dirty="0">
                <a:latin typeface="Times New Roman" panose="02020603050405020304" pitchFamily="18" charset="0"/>
                <a:cs typeface="Times New Roman" panose="02020603050405020304" pitchFamily="18" charset="0"/>
              </a:rPr>
              <a:t>STEP 8. </a:t>
            </a:r>
            <a:r>
              <a:rPr lang="en-US" sz="1600" b="1" dirty="0">
                <a:solidFill>
                  <a:schemeClr val="bg1"/>
                </a:solidFill>
                <a:latin typeface="Times New Roman" panose="02020603050405020304" pitchFamily="18" charset="0"/>
                <a:cs typeface="Times New Roman" panose="02020603050405020304" pitchFamily="18" charset="0"/>
              </a:rPr>
              <a:t>WHERE</a:t>
            </a:r>
            <a:r>
              <a:rPr lang="en-US" sz="1600" dirty="0">
                <a:latin typeface="Times New Roman" panose="02020603050405020304" pitchFamily="18" charset="0"/>
                <a:cs typeface="Times New Roman" panose="02020603050405020304" pitchFamily="18" charset="0"/>
              </a:rPr>
              <a:t>: This is a keyword used to filter the results based on a condition.</a:t>
            </a:r>
          </a:p>
          <a:p>
            <a:r>
              <a:rPr lang="en-US" sz="1600" dirty="0">
                <a:latin typeface="Times New Roman" panose="02020603050405020304" pitchFamily="18" charset="0"/>
                <a:cs typeface="Times New Roman" panose="02020603050405020304" pitchFamily="18" charset="0"/>
              </a:rPr>
              <a:t>STEP 9. </a:t>
            </a:r>
            <a:r>
              <a:rPr lang="en-US" sz="1600" b="1" dirty="0" err="1">
                <a:solidFill>
                  <a:schemeClr val="bg1"/>
                </a:solidFill>
                <a:latin typeface="Times New Roman" panose="02020603050405020304" pitchFamily="18" charset="0"/>
                <a:cs typeface="Times New Roman" panose="02020603050405020304" pitchFamily="18" charset="0"/>
              </a:rPr>
              <a:t>replacement_cost</a:t>
            </a:r>
            <a:r>
              <a:rPr lang="en-US" sz="1600" b="1" dirty="0">
                <a:solidFill>
                  <a:schemeClr val="bg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15 AND 20: This is the condition used to filter the results to only include films where the replacement cost falls between 15 and 20.</a:t>
            </a:r>
          </a:p>
          <a:p>
            <a:r>
              <a:rPr lang="en-US" sz="1600" dirty="0">
                <a:latin typeface="Times New Roman" panose="02020603050405020304" pitchFamily="18" charset="0"/>
                <a:cs typeface="Times New Roman" panose="02020603050405020304" pitchFamily="18" charset="0"/>
              </a:rPr>
              <a:t>The Query  returns a list of movie titles and their replacement cost from the film table, but only for films where the replacement cost falls between 15 and 20</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945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65C5-D6AC-015F-46CB-0A722374F0E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5(b)</a:t>
            </a:r>
            <a:endParaRPr lang="en-IN" dirty="0"/>
          </a:p>
        </p:txBody>
      </p:sp>
      <p:pic>
        <p:nvPicPr>
          <p:cNvPr id="7" name="Content Placeholder 6">
            <a:extLst>
              <a:ext uri="{FF2B5EF4-FFF2-40B4-BE49-F238E27FC236}">
                <a16:creationId xmlns:a16="http://schemas.microsoft.com/office/drawing/2014/main" id="{AA04195C-6830-CED1-EB78-6F6B63F16641}"/>
              </a:ext>
            </a:extLst>
          </p:cNvPr>
          <p:cNvPicPr>
            <a:picLocks noGrp="1" noChangeAspect="1"/>
          </p:cNvPicPr>
          <p:nvPr>
            <p:ph idx="1"/>
          </p:nvPr>
        </p:nvPicPr>
        <p:blipFill rotWithShape="1">
          <a:blip r:embed="rId2"/>
          <a:srcRect l="12677" t="26869" r="14972" b="22430"/>
          <a:stretch/>
        </p:blipFill>
        <p:spPr>
          <a:xfrm>
            <a:off x="1837764" y="2268071"/>
            <a:ext cx="8426823" cy="4150657"/>
          </a:xfrm>
        </p:spPr>
      </p:pic>
    </p:spTree>
    <p:extLst>
      <p:ext uri="{BB962C8B-B14F-4D97-AF65-F5344CB8AC3E}">
        <p14:creationId xmlns:p14="http://schemas.microsoft.com/office/powerpoint/2010/main" val="841394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42A8-59DB-7058-4686-41840CBFB117}"/>
              </a:ext>
            </a:extLst>
          </p:cNvPr>
          <p:cNvSpPr>
            <a:spLocks noGrp="1"/>
          </p:cNvSpPr>
          <p:nvPr>
            <p:ph type="title"/>
          </p:nvPr>
        </p:nvSpPr>
        <p:spPr>
          <a:xfrm>
            <a:off x="1141413" y="618518"/>
            <a:ext cx="10351340" cy="1748164"/>
          </a:xfrm>
        </p:spPr>
        <p:txBody>
          <a:bodyPr/>
          <a:lstStyle/>
          <a:p>
            <a:r>
              <a:rPr lang="en-US" sz="3600" b="1"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TABLE</a:t>
            </a:r>
            <a:r>
              <a:rPr lang="en-US"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3600" b="1"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OF CONTENTS</a:t>
            </a:r>
            <a:br>
              <a:rPr lang="en-IN" dirty="0"/>
            </a:br>
            <a:endParaRPr lang="en-IN" dirty="0"/>
          </a:p>
        </p:txBody>
      </p:sp>
      <p:sp>
        <p:nvSpPr>
          <p:cNvPr id="5" name="Content Placeholder 4">
            <a:extLst>
              <a:ext uri="{FF2B5EF4-FFF2-40B4-BE49-F238E27FC236}">
                <a16:creationId xmlns:a16="http://schemas.microsoft.com/office/drawing/2014/main" id="{748C40C8-D5F7-E209-6E91-5815709851E1}"/>
              </a:ext>
            </a:extLst>
          </p:cNvPr>
          <p:cNvSpPr>
            <a:spLocks noGrp="1"/>
          </p:cNvSpPr>
          <p:nvPr>
            <p:ph idx="1"/>
          </p:nvPr>
        </p:nvSpPr>
        <p:spPr>
          <a:xfrm>
            <a:off x="1141412" y="1936376"/>
            <a:ext cx="9905999" cy="3854825"/>
          </a:xfrm>
        </p:spPr>
        <p:txBody>
          <a:bodyPr>
            <a:norm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ABSTRACT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EACH TASKS , THEIR DESCRIPTION &amp; OUTPUTS</a:t>
            </a:r>
          </a:p>
          <a:p>
            <a:pPr marL="457200" indent="-457200">
              <a:buFont typeface="+mj-lt"/>
              <a:buAutoNum type="arabicPeriod"/>
            </a:pPr>
            <a:r>
              <a:rPr lang="en-IN" altLang="en-US" sz="2400" dirty="0">
                <a:latin typeface="Times New Roman" panose="02020603050405020304" pitchFamily="18" charset="0"/>
                <a:cs typeface="Times New Roman" panose="02020603050405020304" pitchFamily="18" charset="0"/>
              </a:rPr>
              <a:t>ADVANTAGES</a:t>
            </a:r>
          </a:p>
          <a:p>
            <a:pPr marL="457200" indent="-457200">
              <a:buFont typeface="+mj-lt"/>
              <a:buAutoNum type="arabicPeriod"/>
            </a:pPr>
            <a:r>
              <a:rPr lang="en-IN" altLang="en-US" sz="2400" dirty="0">
                <a:latin typeface="Times New Roman" panose="02020603050405020304" pitchFamily="18" charset="0"/>
                <a:cs typeface="Times New Roman" panose="02020603050405020304" pitchFamily="18" charset="0"/>
              </a:rPr>
              <a:t>DISADVANTAGES</a:t>
            </a:r>
          </a:p>
          <a:p>
            <a:pPr marL="457200" indent="-457200">
              <a:buFont typeface="+mj-lt"/>
              <a:buAutoNum type="arabicPeriod"/>
            </a:pPr>
            <a:r>
              <a:rPr lang="en-IN" altLang="en-US" sz="2400" dirty="0">
                <a:latin typeface="Times New Roman" panose="02020603050405020304" pitchFamily="18" charset="0"/>
                <a:cs typeface="Times New Roman" panose="02020603050405020304" pitchFamily="18" charset="0"/>
              </a:rPr>
              <a:t>APPLICATIONS</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IN" altLang="en-US" sz="2400" dirty="0">
                <a:latin typeface="Times New Roman" panose="02020603050405020304" pitchFamily="18" charset="0"/>
                <a:cs typeface="Times New Roman" panose="02020603050405020304" pitchFamily="18" charset="0"/>
              </a:rPr>
              <a:t>CONCLUSION</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123123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3BAB6-BFD1-961E-79B1-C878A83F9B45}"/>
              </a:ext>
            </a:extLst>
          </p:cNvPr>
          <p:cNvSpPr>
            <a:spLocks noGrp="1"/>
          </p:cNvSpPr>
          <p:nvPr>
            <p:ph type="title"/>
          </p:nvPr>
        </p:nvSpPr>
        <p:spPr>
          <a:xfrm>
            <a:off x="1141413" y="80683"/>
            <a:ext cx="9905998" cy="833717"/>
          </a:xfrm>
        </p:spPr>
        <p:txBody>
          <a:bodyPr>
            <a:normAutofit/>
          </a:bodyPr>
          <a:lstStyle/>
          <a:p>
            <a:r>
              <a:rPr lang="en-US" sz="1400" b="1" dirty="0">
                <a:latin typeface="Times New Roman" panose="02020603050405020304" pitchFamily="18" charset="0"/>
                <a:cs typeface="Times New Roman" panose="02020603050405020304" pitchFamily="18" charset="0"/>
              </a:rPr>
              <a:t>5(c)Display the movie titles with highest </a:t>
            </a:r>
            <a:r>
              <a:rPr lang="en-US" sz="1400" b="1" dirty="0" err="1">
                <a:latin typeface="Times New Roman" panose="02020603050405020304" pitchFamily="18" charset="0"/>
                <a:cs typeface="Times New Roman" panose="02020603050405020304" pitchFamily="18" charset="0"/>
              </a:rPr>
              <a:t>replacement_cost</a:t>
            </a:r>
            <a:r>
              <a:rPr lang="en-US" sz="1400" b="1" dirty="0">
                <a:latin typeface="Times New Roman" panose="02020603050405020304" pitchFamily="18" charset="0"/>
                <a:cs typeface="Times New Roman" panose="02020603050405020304" pitchFamily="18" charset="0"/>
              </a:rPr>
              <a:t> and lowest rental cost</a:t>
            </a:r>
            <a:endParaRPr lang="en-IN" sz="1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7758A6-A330-F394-EFBE-B573A74A8CE6}"/>
              </a:ext>
            </a:extLst>
          </p:cNvPr>
          <p:cNvSpPr>
            <a:spLocks noGrp="1"/>
          </p:cNvSpPr>
          <p:nvPr>
            <p:ph idx="1"/>
          </p:nvPr>
        </p:nvSpPr>
        <p:spPr>
          <a:xfrm>
            <a:off x="953153" y="762000"/>
            <a:ext cx="9905999" cy="5369859"/>
          </a:xfrm>
        </p:spPr>
        <p:txBody>
          <a:bodyPr>
            <a:noAutofit/>
          </a:bodyPr>
          <a:lstStyle/>
          <a:p>
            <a:r>
              <a:rPr lang="en-US" sz="1600" dirty="0">
                <a:latin typeface="Times New Roman" panose="02020603050405020304" pitchFamily="18" charset="0"/>
                <a:cs typeface="Times New Roman" panose="02020603050405020304" pitchFamily="18" charset="0"/>
              </a:rPr>
              <a:t>The Query " </a:t>
            </a:r>
            <a:r>
              <a:rPr lang="en-US" sz="1800" b="1" dirty="0">
                <a:solidFill>
                  <a:srgbClr val="FFFF00"/>
                </a:solidFill>
                <a:latin typeface="Times New Roman" panose="02020603050405020304" pitchFamily="18" charset="0"/>
                <a:cs typeface="Times New Roman" panose="02020603050405020304" pitchFamily="18" charset="0"/>
              </a:rPr>
              <a:t>select </a:t>
            </a:r>
            <a:r>
              <a:rPr lang="en-US" sz="1800" b="1" dirty="0" err="1">
                <a:solidFill>
                  <a:srgbClr val="FFFF00"/>
                </a:solidFill>
                <a:latin typeface="Times New Roman" panose="02020603050405020304" pitchFamily="18" charset="0"/>
                <a:cs typeface="Times New Roman" panose="02020603050405020304" pitchFamily="18" charset="0"/>
              </a:rPr>
              <a:t>film.title</a:t>
            </a:r>
            <a:r>
              <a:rPr lang="en-US" sz="1800" b="1" dirty="0">
                <a:solidFill>
                  <a:srgbClr val="FFFF00"/>
                </a:solidFill>
                <a:latin typeface="Times New Roman" panose="02020603050405020304" pitchFamily="18" charset="0"/>
                <a:cs typeface="Times New Roman" panose="02020603050405020304" pitchFamily="18" charset="0"/>
              </a:rPr>
              <a:t> as </a:t>
            </a:r>
            <a:r>
              <a:rPr lang="en-US" sz="1800" b="1" dirty="0" err="1">
                <a:solidFill>
                  <a:srgbClr val="FFFF00"/>
                </a:solidFill>
                <a:latin typeface="Times New Roman" panose="02020603050405020304" pitchFamily="18" charset="0"/>
                <a:cs typeface="Times New Roman" panose="02020603050405020304" pitchFamily="18" charset="0"/>
              </a:rPr>
              <a:t>Movie_Titles,max</a:t>
            </a:r>
            <a:r>
              <a:rPr lang="en-US" sz="1800" b="1" dirty="0">
                <a:solidFill>
                  <a:srgbClr val="FFFF00"/>
                </a:solidFill>
                <a:latin typeface="Times New Roman" panose="02020603050405020304" pitchFamily="18" charset="0"/>
                <a:cs typeface="Times New Roman" panose="02020603050405020304" pitchFamily="18" charset="0"/>
              </a:rPr>
              <a:t>(</a:t>
            </a:r>
            <a:r>
              <a:rPr lang="en-US" sz="1800" b="1" dirty="0" err="1">
                <a:solidFill>
                  <a:srgbClr val="FFFF00"/>
                </a:solidFill>
                <a:latin typeface="Times New Roman" panose="02020603050405020304" pitchFamily="18" charset="0"/>
                <a:cs typeface="Times New Roman" panose="02020603050405020304" pitchFamily="18" charset="0"/>
              </a:rPr>
              <a:t>replacement_cost</a:t>
            </a:r>
            <a:r>
              <a:rPr lang="en-US" sz="1800" b="1" dirty="0">
                <a:solidFill>
                  <a:srgbClr val="FFFF00"/>
                </a:solidFill>
                <a:latin typeface="Times New Roman" panose="02020603050405020304" pitchFamily="18" charset="0"/>
                <a:cs typeface="Times New Roman" panose="02020603050405020304" pitchFamily="18" charset="0"/>
              </a:rPr>
              <a:t>) as </a:t>
            </a:r>
            <a:r>
              <a:rPr lang="en-US" sz="1800" b="1" dirty="0" err="1">
                <a:solidFill>
                  <a:srgbClr val="FFFF00"/>
                </a:solidFill>
                <a:latin typeface="Times New Roman" panose="02020603050405020304" pitchFamily="18" charset="0"/>
                <a:cs typeface="Times New Roman" panose="02020603050405020304" pitchFamily="18" charset="0"/>
              </a:rPr>
              <a:t>MAX_replacement_cost,min</a:t>
            </a:r>
            <a:r>
              <a:rPr lang="en-US" sz="1800" b="1" dirty="0">
                <a:solidFill>
                  <a:srgbClr val="FFFF00"/>
                </a:solidFill>
                <a:latin typeface="Times New Roman" panose="02020603050405020304" pitchFamily="18" charset="0"/>
                <a:cs typeface="Times New Roman" panose="02020603050405020304" pitchFamily="18" charset="0"/>
              </a:rPr>
              <a:t>(</a:t>
            </a:r>
            <a:r>
              <a:rPr lang="en-US" sz="1800" b="1" dirty="0" err="1">
                <a:solidFill>
                  <a:srgbClr val="FFFF00"/>
                </a:solidFill>
                <a:latin typeface="Times New Roman" panose="02020603050405020304" pitchFamily="18" charset="0"/>
                <a:cs typeface="Times New Roman" panose="02020603050405020304" pitchFamily="18" charset="0"/>
              </a:rPr>
              <a:t>film.rental_rate</a:t>
            </a:r>
            <a:r>
              <a:rPr lang="en-US" sz="1800" b="1" dirty="0">
                <a:solidFill>
                  <a:srgbClr val="FFFF00"/>
                </a:solidFill>
                <a:latin typeface="Times New Roman" panose="02020603050405020304" pitchFamily="18" charset="0"/>
                <a:cs typeface="Times New Roman" panose="02020603050405020304" pitchFamily="18" charset="0"/>
              </a:rPr>
              <a:t> * </a:t>
            </a:r>
            <a:r>
              <a:rPr lang="en-US" sz="1800" b="1" dirty="0" err="1">
                <a:solidFill>
                  <a:srgbClr val="FFFF00"/>
                </a:solidFill>
                <a:latin typeface="Times New Roman" panose="02020603050405020304" pitchFamily="18" charset="0"/>
                <a:cs typeface="Times New Roman" panose="02020603050405020304" pitchFamily="18" charset="0"/>
              </a:rPr>
              <a:t>film.rental_duration</a:t>
            </a:r>
            <a:r>
              <a:rPr lang="en-US" sz="1800" b="1" dirty="0">
                <a:solidFill>
                  <a:srgbClr val="FFFF00"/>
                </a:solidFill>
                <a:latin typeface="Times New Roman" panose="02020603050405020304" pitchFamily="18" charset="0"/>
                <a:cs typeface="Times New Roman" panose="02020603050405020304" pitchFamily="18" charset="0"/>
              </a:rPr>
              <a:t>) as </a:t>
            </a:r>
            <a:r>
              <a:rPr lang="en-US" sz="1800" b="1" dirty="0" err="1">
                <a:solidFill>
                  <a:srgbClr val="FFFF00"/>
                </a:solidFill>
                <a:latin typeface="Times New Roman" panose="02020603050405020304" pitchFamily="18" charset="0"/>
                <a:cs typeface="Times New Roman" panose="02020603050405020304" pitchFamily="18" charset="0"/>
              </a:rPr>
              <a:t>Min_rental_cost</a:t>
            </a:r>
            <a:r>
              <a:rPr lang="en-US" sz="1800" b="1" dirty="0">
                <a:solidFill>
                  <a:srgbClr val="FFFF00"/>
                </a:solidFill>
                <a:latin typeface="Times New Roman" panose="02020603050405020304" pitchFamily="18" charset="0"/>
                <a:cs typeface="Times New Roman" panose="02020603050405020304" pitchFamily="18" charset="0"/>
              </a:rPr>
              <a:t> from </a:t>
            </a:r>
            <a:r>
              <a:rPr lang="en-US" sz="1800" b="1" dirty="0" err="1">
                <a:solidFill>
                  <a:srgbClr val="FFFF00"/>
                </a:solidFill>
                <a:latin typeface="Times New Roman" panose="02020603050405020304" pitchFamily="18" charset="0"/>
                <a:cs typeface="Times New Roman" panose="02020603050405020304" pitchFamily="18" charset="0"/>
              </a:rPr>
              <a:t>filmgroup</a:t>
            </a:r>
            <a:r>
              <a:rPr lang="en-US" sz="1800" b="1" dirty="0">
                <a:solidFill>
                  <a:srgbClr val="FFFF00"/>
                </a:solidFill>
                <a:latin typeface="Times New Roman" panose="02020603050405020304" pitchFamily="18" charset="0"/>
                <a:cs typeface="Times New Roman" panose="02020603050405020304" pitchFamily="18" charset="0"/>
              </a:rPr>
              <a:t> by 1  order by 2 desc,3 </a:t>
            </a:r>
            <a:r>
              <a:rPr lang="en-US" sz="1800" b="1" dirty="0" err="1">
                <a:solidFill>
                  <a:srgbClr val="FFFF00"/>
                </a:solidFill>
                <a:latin typeface="Times New Roman" panose="02020603050405020304" pitchFamily="18" charset="0"/>
                <a:cs typeface="Times New Roman" panose="02020603050405020304" pitchFamily="18" charset="0"/>
              </a:rPr>
              <a:t>asc</a:t>
            </a:r>
            <a:r>
              <a:rPr lang="en-US" sz="1600" dirty="0">
                <a:solidFill>
                  <a:srgbClr val="FFFF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STEP 1. </a:t>
            </a:r>
            <a:r>
              <a:rPr lang="en-US" sz="1600" b="1" dirty="0">
                <a:solidFill>
                  <a:schemeClr val="bg1"/>
                </a:solidFill>
                <a:latin typeface="Times New Roman" panose="02020603050405020304" pitchFamily="18" charset="0"/>
                <a:cs typeface="Times New Roman" panose="02020603050405020304" pitchFamily="18" charset="0"/>
              </a:rPr>
              <a:t>SELECT</a:t>
            </a:r>
            <a:r>
              <a:rPr lang="en-US" sz="1600" dirty="0">
                <a:latin typeface="Times New Roman" panose="02020603050405020304" pitchFamily="18" charset="0"/>
                <a:cs typeface="Times New Roman" panose="02020603050405020304" pitchFamily="18" charset="0"/>
              </a:rPr>
              <a:t>: This is a keyword used to select data from a table.</a:t>
            </a:r>
          </a:p>
          <a:p>
            <a:r>
              <a:rPr lang="en-US" sz="1600" dirty="0">
                <a:latin typeface="Times New Roman" panose="02020603050405020304" pitchFamily="18" charset="0"/>
                <a:cs typeface="Times New Roman" panose="02020603050405020304" pitchFamily="18" charset="0"/>
              </a:rPr>
              <a:t>STEP 2. </a:t>
            </a:r>
            <a:r>
              <a:rPr lang="en-US" sz="1600" dirty="0" err="1">
                <a:latin typeface="Times New Roman" panose="02020603050405020304" pitchFamily="18" charset="0"/>
                <a:cs typeface="Times New Roman" panose="02020603050405020304" pitchFamily="18" charset="0"/>
              </a:rPr>
              <a:t>film.title</a:t>
            </a:r>
            <a:r>
              <a:rPr lang="en-US" sz="1600" dirty="0">
                <a:latin typeface="Times New Roman" panose="02020603050405020304" pitchFamily="18" charset="0"/>
                <a:cs typeface="Times New Roman" panose="02020603050405020304" pitchFamily="18" charset="0"/>
              </a:rPr>
              <a:t>: This is the name of the column in the film table that contains the title of each film.</a:t>
            </a:r>
          </a:p>
          <a:p>
            <a:r>
              <a:rPr lang="en-US" sz="1600" dirty="0">
                <a:latin typeface="Times New Roman" panose="02020603050405020304" pitchFamily="18" charset="0"/>
                <a:cs typeface="Times New Roman" panose="02020603050405020304" pitchFamily="18" charset="0"/>
              </a:rPr>
              <a:t>STEP 3. AS: This is a keyword used to alias the column name to a more descriptive name.</a:t>
            </a:r>
          </a:p>
          <a:p>
            <a:r>
              <a:rPr lang="en-US" sz="1600" dirty="0">
                <a:latin typeface="Times New Roman" panose="02020603050405020304" pitchFamily="18" charset="0"/>
                <a:cs typeface="Times New Roman" panose="02020603050405020304" pitchFamily="18" charset="0"/>
              </a:rPr>
              <a:t>STEP 4. </a:t>
            </a:r>
            <a:r>
              <a:rPr lang="en-US" sz="1600" dirty="0" err="1">
                <a:latin typeface="Times New Roman" panose="02020603050405020304" pitchFamily="18" charset="0"/>
                <a:cs typeface="Times New Roman" panose="02020603050405020304" pitchFamily="18" charset="0"/>
              </a:rPr>
              <a:t>Movie_Titles</a:t>
            </a:r>
            <a:r>
              <a:rPr lang="en-US" sz="1600" dirty="0">
                <a:latin typeface="Times New Roman" panose="02020603050405020304" pitchFamily="18" charset="0"/>
                <a:cs typeface="Times New Roman" panose="02020603050405020304" pitchFamily="18" charset="0"/>
              </a:rPr>
              <a:t>: This is the new column name that is created by aliasing the title column.</a:t>
            </a:r>
          </a:p>
          <a:p>
            <a:r>
              <a:rPr lang="en-US" sz="1600" dirty="0">
                <a:latin typeface="Times New Roman" panose="02020603050405020304" pitchFamily="18" charset="0"/>
                <a:cs typeface="Times New Roman" panose="02020603050405020304" pitchFamily="18" charset="0"/>
              </a:rPr>
              <a:t>STEP 5. MAX: This is a function used to return the maximum value of the specified column.</a:t>
            </a:r>
          </a:p>
          <a:p>
            <a:r>
              <a:rPr lang="en-US" sz="1600" dirty="0">
                <a:latin typeface="Times New Roman" panose="02020603050405020304" pitchFamily="18" charset="0"/>
                <a:cs typeface="Times New Roman" panose="02020603050405020304" pitchFamily="18" charset="0"/>
              </a:rPr>
              <a:t>STEP 6. </a:t>
            </a:r>
            <a:r>
              <a:rPr lang="en-US" sz="1600" dirty="0" err="1">
                <a:latin typeface="Times New Roman" panose="02020603050405020304" pitchFamily="18" charset="0"/>
                <a:cs typeface="Times New Roman" panose="02020603050405020304" pitchFamily="18" charset="0"/>
              </a:rPr>
              <a:t>replacement_cost</a:t>
            </a:r>
            <a:r>
              <a:rPr lang="en-US" sz="1600" dirty="0">
                <a:latin typeface="Times New Roman" panose="02020603050405020304" pitchFamily="18" charset="0"/>
                <a:cs typeface="Times New Roman" panose="02020603050405020304" pitchFamily="18" charset="0"/>
              </a:rPr>
              <a:t>: This is the name of the column in the film table that contains the replacement cost of each film.</a:t>
            </a:r>
          </a:p>
          <a:p>
            <a:r>
              <a:rPr lang="en-US" sz="1600" dirty="0">
                <a:latin typeface="Times New Roman" panose="02020603050405020304" pitchFamily="18" charset="0"/>
                <a:cs typeface="Times New Roman" panose="02020603050405020304" pitchFamily="18" charset="0"/>
              </a:rPr>
              <a:t>STEP 7. min: This is a function used to return the minimum value of the result of multiplying the </a:t>
            </a:r>
            <a:r>
              <a:rPr lang="en-US" sz="1600" dirty="0" err="1">
                <a:latin typeface="Times New Roman" panose="02020603050405020304" pitchFamily="18" charset="0"/>
                <a:cs typeface="Times New Roman" panose="02020603050405020304" pitchFamily="18" charset="0"/>
              </a:rPr>
              <a:t>rental_rate</a:t>
            </a:r>
            <a:r>
              <a:rPr lang="en-US" sz="1600" dirty="0">
                <a:latin typeface="Times New Roman" panose="02020603050405020304" pitchFamily="18" charset="0"/>
                <a:cs typeface="Times New Roman" panose="02020603050405020304" pitchFamily="18" charset="0"/>
              </a:rPr>
              <a:t> column by the </a:t>
            </a:r>
            <a:r>
              <a:rPr lang="en-US" sz="1600" dirty="0" err="1">
                <a:latin typeface="Times New Roman" panose="02020603050405020304" pitchFamily="18" charset="0"/>
                <a:cs typeface="Times New Roman" panose="02020603050405020304" pitchFamily="18" charset="0"/>
              </a:rPr>
              <a:t>rental_duration</a:t>
            </a:r>
            <a:r>
              <a:rPr lang="en-US" sz="1600" dirty="0">
                <a:latin typeface="Times New Roman" panose="02020603050405020304" pitchFamily="18" charset="0"/>
                <a:cs typeface="Times New Roman" panose="02020603050405020304" pitchFamily="18" charset="0"/>
              </a:rPr>
              <a:t> column.</a:t>
            </a:r>
          </a:p>
          <a:p>
            <a:r>
              <a:rPr lang="en-US" sz="1600" dirty="0">
                <a:latin typeface="Times New Roman" panose="02020603050405020304" pitchFamily="18" charset="0"/>
                <a:cs typeface="Times New Roman" panose="02020603050405020304" pitchFamily="18" charset="0"/>
              </a:rPr>
              <a:t>STEP 8. </a:t>
            </a:r>
            <a:r>
              <a:rPr lang="en-US" sz="1600" dirty="0" err="1">
                <a:latin typeface="Times New Roman" panose="02020603050405020304" pitchFamily="18" charset="0"/>
                <a:cs typeface="Times New Roman" panose="02020603050405020304" pitchFamily="18" charset="0"/>
              </a:rPr>
              <a:t>film.rental_rate</a:t>
            </a:r>
            <a:r>
              <a:rPr lang="en-US" sz="1600" dirty="0">
                <a:latin typeface="Times New Roman" panose="02020603050405020304" pitchFamily="18" charset="0"/>
                <a:cs typeface="Times New Roman" panose="02020603050405020304" pitchFamily="18" charset="0"/>
              </a:rPr>
              <a:t>: This is the name of the column in the film table that contains the rental rate of each film.</a:t>
            </a:r>
          </a:p>
          <a:p>
            <a:r>
              <a:rPr lang="en-US" sz="1600" dirty="0">
                <a:latin typeface="Times New Roman" panose="02020603050405020304" pitchFamily="18" charset="0"/>
                <a:cs typeface="Times New Roman" panose="02020603050405020304" pitchFamily="18" charset="0"/>
              </a:rPr>
              <a:t>STEP 9. </a:t>
            </a:r>
            <a:r>
              <a:rPr lang="en-US" sz="1600" dirty="0" err="1">
                <a:latin typeface="Times New Roman" panose="02020603050405020304" pitchFamily="18" charset="0"/>
                <a:cs typeface="Times New Roman" panose="02020603050405020304" pitchFamily="18" charset="0"/>
              </a:rPr>
              <a:t>film.rental_duration</a:t>
            </a:r>
            <a:r>
              <a:rPr lang="en-US" sz="1600" dirty="0">
                <a:latin typeface="Times New Roman" panose="02020603050405020304" pitchFamily="18" charset="0"/>
                <a:cs typeface="Times New Roman" panose="02020603050405020304" pitchFamily="18" charset="0"/>
              </a:rPr>
              <a:t>: This is the name of the column in the film table that contains the rental duration of each film.</a:t>
            </a:r>
          </a:p>
        </p:txBody>
      </p:sp>
    </p:spTree>
    <p:extLst>
      <p:ext uri="{BB962C8B-B14F-4D97-AF65-F5344CB8AC3E}">
        <p14:creationId xmlns:p14="http://schemas.microsoft.com/office/powerpoint/2010/main" val="482186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B2CFFD-EB6B-FEFB-793E-8F2F7E3DD345}"/>
              </a:ext>
            </a:extLst>
          </p:cNvPr>
          <p:cNvSpPr txBox="1"/>
          <p:nvPr/>
        </p:nvSpPr>
        <p:spPr>
          <a:xfrm>
            <a:off x="1111624" y="1028343"/>
            <a:ext cx="9825317" cy="535531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STEP 10. FROM: This is a keyword used to specify the table from which we want to select data.</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STEP 11. film: This is the name of the table from which we want to select data.</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STEP 12. GROUP BY: This is a keyword used to group the results by a specified column.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STEP 13. 1: This refers to the first column specified in the SELECT statement, which is the title column.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STEP 14. ORDER BY: This is a keyword used to order the results by one or more columns.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STEP 15. 2: This refers to the second column specified in the SELECT statement, which is the </a:t>
            </a:r>
            <a:r>
              <a:rPr lang="en-US" dirty="0" err="1">
                <a:latin typeface="Times New Roman" panose="02020603050405020304" pitchFamily="18" charset="0"/>
                <a:cs typeface="Times New Roman" panose="02020603050405020304" pitchFamily="18" charset="0"/>
              </a:rPr>
              <a:t>MAX_replacement_cost</a:t>
            </a:r>
            <a:r>
              <a:rPr lang="en-US" dirty="0">
                <a:latin typeface="Times New Roman" panose="02020603050405020304" pitchFamily="18" charset="0"/>
                <a:cs typeface="Times New Roman" panose="02020603050405020304" pitchFamily="18" charset="0"/>
              </a:rPr>
              <a:t> column.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STEP 16. DESC: This is a keyword used to order the results in descending order.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STEP 17. 3: This refers to the third column specified in the SELECT statement, which is the </a:t>
            </a:r>
            <a:r>
              <a:rPr lang="en-US" dirty="0" err="1">
                <a:latin typeface="Times New Roman" panose="02020603050405020304" pitchFamily="18" charset="0"/>
                <a:cs typeface="Times New Roman" panose="02020603050405020304" pitchFamily="18" charset="0"/>
              </a:rPr>
              <a:t>Min_rental_cost</a:t>
            </a:r>
            <a:r>
              <a:rPr lang="en-US" dirty="0">
                <a:latin typeface="Times New Roman" panose="02020603050405020304" pitchFamily="18" charset="0"/>
                <a:cs typeface="Times New Roman" panose="02020603050405020304" pitchFamily="18" charset="0"/>
              </a:rPr>
              <a:t> column.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STEP 18. ASC: This is a keyword used to order the results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5613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96BB8-5C03-6384-AD8F-B510ED15320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5(c)</a:t>
            </a:r>
            <a:endParaRPr lang="en-IN" dirty="0"/>
          </a:p>
        </p:txBody>
      </p:sp>
      <p:pic>
        <p:nvPicPr>
          <p:cNvPr id="5" name="Content Placeholder 4">
            <a:extLst>
              <a:ext uri="{FF2B5EF4-FFF2-40B4-BE49-F238E27FC236}">
                <a16:creationId xmlns:a16="http://schemas.microsoft.com/office/drawing/2014/main" id="{9D3E339E-8BE2-9835-78B6-BDEEFD55219B}"/>
              </a:ext>
            </a:extLst>
          </p:cNvPr>
          <p:cNvPicPr>
            <a:picLocks noGrp="1" noChangeAspect="1"/>
          </p:cNvPicPr>
          <p:nvPr>
            <p:ph idx="1"/>
          </p:nvPr>
        </p:nvPicPr>
        <p:blipFill rotWithShape="1">
          <a:blip r:embed="rId2"/>
          <a:srcRect l="13054" t="16603" r="14040" b="25463"/>
          <a:stretch/>
        </p:blipFill>
        <p:spPr>
          <a:xfrm>
            <a:off x="1141413" y="1837765"/>
            <a:ext cx="9320399" cy="4105835"/>
          </a:xfrm>
        </p:spPr>
      </p:pic>
    </p:spTree>
    <p:extLst>
      <p:ext uri="{BB962C8B-B14F-4D97-AF65-F5344CB8AC3E}">
        <p14:creationId xmlns:p14="http://schemas.microsoft.com/office/powerpoint/2010/main" val="1717273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03EB-C5BE-E9FF-725B-BA711591EB26}"/>
              </a:ext>
            </a:extLst>
          </p:cNvPr>
          <p:cNvSpPr>
            <a:spLocks noGrp="1"/>
          </p:cNvSpPr>
          <p:nvPr>
            <p:ph type="title"/>
          </p:nvPr>
        </p:nvSpPr>
        <p:spPr>
          <a:xfrm>
            <a:off x="1141413" y="268941"/>
            <a:ext cx="9905998" cy="1156447"/>
          </a:xfrm>
        </p:spPr>
        <p:txBody>
          <a:bodyPr>
            <a:normAutofit/>
          </a:bodyPr>
          <a:lstStyle/>
          <a:p>
            <a:r>
              <a:rPr lang="en-US" sz="1400" b="1" dirty="0">
                <a:latin typeface="Times New Roman" panose="02020603050405020304" pitchFamily="18" charset="0"/>
                <a:cs typeface="Times New Roman" panose="02020603050405020304" pitchFamily="18" charset="0"/>
              </a:rPr>
              <a:t>Task 6 Display the list all the movies along with number of actors listed from each movie</a:t>
            </a:r>
            <a:endParaRPr lang="en-IN" sz="1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154475-A2B0-75A2-04D6-80E74655B913}"/>
              </a:ext>
            </a:extLst>
          </p:cNvPr>
          <p:cNvSpPr>
            <a:spLocks noGrp="1"/>
          </p:cNvSpPr>
          <p:nvPr>
            <p:ph idx="1"/>
          </p:nvPr>
        </p:nvSpPr>
        <p:spPr>
          <a:xfrm>
            <a:off x="1141412" y="1192306"/>
            <a:ext cx="9905999" cy="5262282"/>
          </a:xfrm>
        </p:spPr>
        <p:txBody>
          <a:bodyPr>
            <a:normAutofit fontScale="92500" lnSpcReduction="10000"/>
          </a:bodyPr>
          <a:lstStyle/>
          <a:p>
            <a:r>
              <a:rPr lang="en-US" sz="1800" dirty="0">
                <a:latin typeface="Times New Roman" panose="02020603050405020304" pitchFamily="18" charset="0"/>
                <a:cs typeface="Times New Roman" panose="02020603050405020304" pitchFamily="18" charset="0"/>
              </a:rPr>
              <a:t>The Query " </a:t>
            </a:r>
            <a:r>
              <a:rPr lang="en-US" sz="1800" b="1" dirty="0">
                <a:solidFill>
                  <a:srgbClr val="FFFF00"/>
                </a:solidFill>
                <a:latin typeface="Times New Roman" panose="02020603050405020304" pitchFamily="18" charset="0"/>
                <a:cs typeface="Times New Roman" panose="02020603050405020304" pitchFamily="18" charset="0"/>
              </a:rPr>
              <a:t>select </a:t>
            </a:r>
            <a:r>
              <a:rPr lang="en-US" sz="1800" b="1" dirty="0" err="1">
                <a:solidFill>
                  <a:srgbClr val="FFFF00"/>
                </a:solidFill>
                <a:latin typeface="Times New Roman" panose="02020603050405020304" pitchFamily="18" charset="0"/>
                <a:cs typeface="Times New Roman" panose="02020603050405020304" pitchFamily="18" charset="0"/>
              </a:rPr>
              <a:t>f.title</a:t>
            </a:r>
            <a:r>
              <a:rPr lang="en-US" sz="1800" b="1" dirty="0">
                <a:solidFill>
                  <a:srgbClr val="FFFF00"/>
                </a:solidFill>
                <a:latin typeface="Times New Roman" panose="02020603050405020304" pitchFamily="18" charset="0"/>
                <a:cs typeface="Times New Roman" panose="02020603050405020304" pitchFamily="18" charset="0"/>
              </a:rPr>
              <a:t> as </a:t>
            </a:r>
            <a:r>
              <a:rPr lang="en-US" sz="1800" b="1" dirty="0" err="1">
                <a:solidFill>
                  <a:srgbClr val="FFFF00"/>
                </a:solidFill>
                <a:latin typeface="Times New Roman" panose="02020603050405020304" pitchFamily="18" charset="0"/>
                <a:cs typeface="Times New Roman" panose="02020603050405020304" pitchFamily="18" charset="0"/>
              </a:rPr>
              <a:t>Movie_Titles,count</a:t>
            </a:r>
            <a:r>
              <a:rPr lang="en-US" sz="1800" b="1" dirty="0">
                <a:solidFill>
                  <a:srgbClr val="FFFF00"/>
                </a:solidFill>
                <a:latin typeface="Times New Roman" panose="02020603050405020304" pitchFamily="18" charset="0"/>
                <a:cs typeface="Times New Roman" panose="02020603050405020304" pitchFamily="18" charset="0"/>
              </a:rPr>
              <a:t>(*) as </a:t>
            </a:r>
            <a:r>
              <a:rPr lang="en-US" sz="1800" b="1" dirty="0" err="1">
                <a:solidFill>
                  <a:srgbClr val="FFFF00"/>
                </a:solidFill>
                <a:latin typeface="Times New Roman" panose="02020603050405020304" pitchFamily="18" charset="0"/>
                <a:cs typeface="Times New Roman" panose="02020603050405020304" pitchFamily="18" charset="0"/>
              </a:rPr>
              <a:t>Number_of_actors</a:t>
            </a:r>
            <a:r>
              <a:rPr lang="en-US" sz="1800" b="1" dirty="0">
                <a:solidFill>
                  <a:srgbClr val="FFFF00"/>
                </a:solidFill>
                <a:latin typeface="Times New Roman" panose="02020603050405020304" pitchFamily="18" charset="0"/>
                <a:cs typeface="Times New Roman" panose="02020603050405020304" pitchFamily="18" charset="0"/>
              </a:rPr>
              <a:t> from film f inner join </a:t>
            </a:r>
            <a:r>
              <a:rPr lang="en-US" sz="1800" b="1" dirty="0" err="1">
                <a:solidFill>
                  <a:srgbClr val="FFFF00"/>
                </a:solidFill>
                <a:latin typeface="Times New Roman" panose="02020603050405020304" pitchFamily="18" charset="0"/>
                <a:cs typeface="Times New Roman" panose="02020603050405020304" pitchFamily="18" charset="0"/>
              </a:rPr>
              <a:t>film_actor</a:t>
            </a:r>
            <a:r>
              <a:rPr lang="en-US" sz="1800" b="1" dirty="0">
                <a:solidFill>
                  <a:srgbClr val="FFFF00"/>
                </a:solidFill>
                <a:latin typeface="Times New Roman" panose="02020603050405020304" pitchFamily="18" charset="0"/>
                <a:cs typeface="Times New Roman" panose="02020603050405020304" pitchFamily="18" charset="0"/>
              </a:rPr>
              <a:t> fc on </a:t>
            </a:r>
            <a:r>
              <a:rPr lang="en-US" sz="1800" b="1" dirty="0" err="1">
                <a:solidFill>
                  <a:srgbClr val="FFFF00"/>
                </a:solidFill>
                <a:latin typeface="Times New Roman" panose="02020603050405020304" pitchFamily="18" charset="0"/>
                <a:cs typeface="Times New Roman" panose="02020603050405020304" pitchFamily="18" charset="0"/>
              </a:rPr>
              <a:t>f.film_id</a:t>
            </a:r>
            <a:r>
              <a:rPr lang="en-US" sz="1800" b="1" dirty="0">
                <a:solidFill>
                  <a:srgbClr val="FFFF00"/>
                </a:solidFill>
                <a:latin typeface="Times New Roman" panose="02020603050405020304" pitchFamily="18" charset="0"/>
                <a:cs typeface="Times New Roman" panose="02020603050405020304" pitchFamily="18" charset="0"/>
              </a:rPr>
              <a:t>=</a:t>
            </a:r>
            <a:r>
              <a:rPr lang="en-US" sz="1800" b="1" dirty="0" err="1">
                <a:solidFill>
                  <a:srgbClr val="FFFF00"/>
                </a:solidFill>
                <a:latin typeface="Times New Roman" panose="02020603050405020304" pitchFamily="18" charset="0"/>
                <a:cs typeface="Times New Roman" panose="02020603050405020304" pitchFamily="18" charset="0"/>
              </a:rPr>
              <a:t>fc.film_id</a:t>
            </a:r>
            <a:r>
              <a:rPr lang="en-US" sz="1800" b="1" dirty="0">
                <a:solidFill>
                  <a:srgbClr val="FFFF00"/>
                </a:solidFill>
                <a:latin typeface="Times New Roman" panose="02020603050405020304" pitchFamily="18" charset="0"/>
                <a:cs typeface="Times New Roman" panose="02020603050405020304" pitchFamily="18" charset="0"/>
              </a:rPr>
              <a:t> group by </a:t>
            </a:r>
            <a:r>
              <a:rPr lang="en-US" sz="1800" b="1" dirty="0" err="1">
                <a:solidFill>
                  <a:srgbClr val="FFFF00"/>
                </a:solidFill>
                <a:latin typeface="Times New Roman" panose="02020603050405020304" pitchFamily="18" charset="0"/>
                <a:cs typeface="Times New Roman" panose="02020603050405020304" pitchFamily="18" charset="0"/>
              </a:rPr>
              <a:t>f.title</a:t>
            </a:r>
            <a:r>
              <a:rPr lang="en-US" sz="1800" b="1" dirty="0">
                <a:solidFill>
                  <a:srgbClr val="FFFF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STEP  1- `</a:t>
            </a:r>
            <a:r>
              <a:rPr lang="en-US" sz="1800" b="1" dirty="0">
                <a:solidFill>
                  <a:schemeClr val="bg1"/>
                </a:solidFill>
                <a:latin typeface="Times New Roman" panose="02020603050405020304" pitchFamily="18" charset="0"/>
                <a:cs typeface="Times New Roman" panose="02020603050405020304" pitchFamily="18" charset="0"/>
              </a:rPr>
              <a:t>SELECT </a:t>
            </a:r>
            <a:r>
              <a:rPr lang="en-US" sz="1800" b="1" dirty="0" err="1">
                <a:solidFill>
                  <a:schemeClr val="bg1"/>
                </a:solidFill>
                <a:latin typeface="Times New Roman" panose="02020603050405020304" pitchFamily="18" charset="0"/>
                <a:cs typeface="Times New Roman" panose="02020603050405020304" pitchFamily="18" charset="0"/>
              </a:rPr>
              <a:t>f.title</a:t>
            </a:r>
            <a:r>
              <a:rPr lang="en-US" sz="1800" b="1" dirty="0">
                <a:solidFill>
                  <a:schemeClr val="bg1"/>
                </a:solidFill>
                <a:latin typeface="Times New Roman" panose="02020603050405020304" pitchFamily="18" charset="0"/>
                <a:cs typeface="Times New Roman" panose="02020603050405020304" pitchFamily="18" charset="0"/>
              </a:rPr>
              <a:t> AS </a:t>
            </a:r>
            <a:r>
              <a:rPr lang="en-US" sz="1800" b="1" dirty="0" err="1">
                <a:solidFill>
                  <a:schemeClr val="bg1"/>
                </a:solidFill>
                <a:latin typeface="Times New Roman" panose="02020603050405020304" pitchFamily="18" charset="0"/>
                <a:cs typeface="Times New Roman" panose="02020603050405020304" pitchFamily="18" charset="0"/>
              </a:rPr>
              <a:t>Movie_Titles</a:t>
            </a:r>
            <a:r>
              <a:rPr lang="en-US" sz="1800" b="1" dirty="0">
                <a:solidFill>
                  <a:schemeClr val="bg1"/>
                </a:solidFill>
                <a:latin typeface="Times New Roman" panose="02020603050405020304" pitchFamily="18" charset="0"/>
                <a:cs typeface="Times New Roman" panose="02020603050405020304" pitchFamily="18" charset="0"/>
              </a:rPr>
              <a:t>, COUNT(*) AS </a:t>
            </a:r>
            <a:r>
              <a:rPr lang="en-US" sz="1800" b="1" dirty="0" err="1">
                <a:solidFill>
                  <a:schemeClr val="bg1"/>
                </a:solidFill>
                <a:latin typeface="Times New Roman" panose="02020603050405020304" pitchFamily="18" charset="0"/>
                <a:cs typeface="Times New Roman" panose="02020603050405020304" pitchFamily="18" charset="0"/>
              </a:rPr>
              <a:t>Number_of_actors</a:t>
            </a:r>
            <a:r>
              <a:rPr lang="en-US" sz="1800" b="1" dirty="0">
                <a:solidFill>
                  <a:schemeClr val="bg1"/>
                </a:solidFill>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This selects the `title` column from the `film` table and aliases it as `</a:t>
            </a:r>
            <a:r>
              <a:rPr lang="en-US" sz="1800" dirty="0" err="1">
                <a:latin typeface="Times New Roman" panose="02020603050405020304" pitchFamily="18" charset="0"/>
                <a:cs typeface="Times New Roman" panose="02020603050405020304" pitchFamily="18" charset="0"/>
              </a:rPr>
              <a:t>Movie_Titles</a:t>
            </a:r>
            <a:r>
              <a:rPr lang="en-US" sz="1800" dirty="0">
                <a:latin typeface="Times New Roman" panose="02020603050405020304" pitchFamily="18" charset="0"/>
                <a:cs typeface="Times New Roman" panose="02020603050405020304" pitchFamily="18" charset="0"/>
              </a:rPr>
              <a:t>`. It also counts the number of rows in the result set and aliases it as `</a:t>
            </a:r>
            <a:r>
              <a:rPr lang="en-US" sz="1800" dirty="0" err="1">
                <a:latin typeface="Times New Roman" panose="02020603050405020304" pitchFamily="18" charset="0"/>
                <a:cs typeface="Times New Roman" panose="02020603050405020304" pitchFamily="18" charset="0"/>
              </a:rPr>
              <a:t>Number_of_actors</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STEP 2 - </a:t>
            </a:r>
            <a:r>
              <a:rPr lang="en-US" sz="1800" b="1" dirty="0">
                <a:solidFill>
                  <a:schemeClr val="bg1"/>
                </a:solidFill>
                <a:latin typeface="Times New Roman" panose="02020603050405020304" pitchFamily="18" charset="0"/>
                <a:cs typeface="Times New Roman" panose="02020603050405020304" pitchFamily="18" charset="0"/>
              </a:rPr>
              <a:t>`FROM film f`: </a:t>
            </a:r>
            <a:r>
              <a:rPr lang="en-US" sz="1800" dirty="0">
                <a:latin typeface="Times New Roman" panose="02020603050405020304" pitchFamily="18" charset="0"/>
                <a:cs typeface="Times New Roman" panose="02020603050405020304" pitchFamily="18" charset="0"/>
              </a:rPr>
              <a:t>This specifies the `film` table and aliases it as `f`.</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STEP 3 - </a:t>
            </a:r>
            <a:r>
              <a:rPr lang="en-US" sz="1800" b="1" dirty="0">
                <a:solidFill>
                  <a:schemeClr val="bg1"/>
                </a:solidFill>
                <a:latin typeface="Times New Roman" panose="02020603050405020304" pitchFamily="18" charset="0"/>
                <a:cs typeface="Times New Roman" panose="02020603050405020304" pitchFamily="18" charset="0"/>
              </a:rPr>
              <a:t>`INNER JOIN </a:t>
            </a:r>
            <a:r>
              <a:rPr lang="en-US" sz="1800" b="1" dirty="0" err="1">
                <a:solidFill>
                  <a:schemeClr val="bg1"/>
                </a:solidFill>
                <a:latin typeface="Times New Roman" panose="02020603050405020304" pitchFamily="18" charset="0"/>
                <a:cs typeface="Times New Roman" panose="02020603050405020304" pitchFamily="18" charset="0"/>
              </a:rPr>
              <a:t>film_actor</a:t>
            </a:r>
            <a:r>
              <a:rPr lang="en-US" sz="1800" b="1" dirty="0">
                <a:solidFill>
                  <a:schemeClr val="bg1"/>
                </a:solidFill>
                <a:latin typeface="Times New Roman" panose="02020603050405020304" pitchFamily="18" charset="0"/>
                <a:cs typeface="Times New Roman" panose="02020603050405020304" pitchFamily="18" charset="0"/>
              </a:rPr>
              <a:t> fc ON </a:t>
            </a:r>
            <a:r>
              <a:rPr lang="en-US" sz="1800" b="1" dirty="0" err="1">
                <a:solidFill>
                  <a:schemeClr val="bg1"/>
                </a:solidFill>
                <a:latin typeface="Times New Roman" panose="02020603050405020304" pitchFamily="18" charset="0"/>
                <a:cs typeface="Times New Roman" panose="02020603050405020304" pitchFamily="18" charset="0"/>
              </a:rPr>
              <a:t>f.film_id</a:t>
            </a:r>
            <a:r>
              <a:rPr lang="en-US" sz="1800" b="1" dirty="0">
                <a:solidFill>
                  <a:schemeClr val="bg1"/>
                </a:solidFill>
                <a:latin typeface="Times New Roman" panose="02020603050405020304" pitchFamily="18" charset="0"/>
                <a:cs typeface="Times New Roman" panose="02020603050405020304" pitchFamily="18" charset="0"/>
              </a:rPr>
              <a:t> = </a:t>
            </a:r>
            <a:r>
              <a:rPr lang="en-US" sz="1800" b="1" dirty="0" err="1">
                <a:solidFill>
                  <a:schemeClr val="bg1"/>
                </a:solidFill>
                <a:latin typeface="Times New Roman" panose="02020603050405020304" pitchFamily="18" charset="0"/>
                <a:cs typeface="Times New Roman" panose="02020603050405020304" pitchFamily="18" charset="0"/>
              </a:rPr>
              <a:t>fc.film_id</a:t>
            </a:r>
            <a:r>
              <a:rPr lang="en-US" sz="1800" b="1" dirty="0">
                <a:solidFill>
                  <a:schemeClr val="bg1"/>
                </a:solidFill>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This joins the `film` table with the `</a:t>
            </a:r>
            <a:r>
              <a:rPr lang="en-US" sz="1800" dirty="0" err="1">
                <a:latin typeface="Times New Roman" panose="02020603050405020304" pitchFamily="18" charset="0"/>
                <a:cs typeface="Times New Roman" panose="02020603050405020304" pitchFamily="18" charset="0"/>
              </a:rPr>
              <a:t>film_actor</a:t>
            </a:r>
            <a:r>
              <a:rPr lang="en-US" sz="1800" dirty="0">
                <a:latin typeface="Times New Roman" panose="02020603050405020304" pitchFamily="18" charset="0"/>
                <a:cs typeface="Times New Roman" panose="02020603050405020304" pitchFamily="18" charset="0"/>
              </a:rPr>
              <a:t>` table on the `</a:t>
            </a:r>
            <a:r>
              <a:rPr lang="en-US" sz="1800" dirty="0" err="1">
                <a:latin typeface="Times New Roman" panose="02020603050405020304" pitchFamily="18" charset="0"/>
                <a:cs typeface="Times New Roman" panose="02020603050405020304" pitchFamily="18" charset="0"/>
              </a:rPr>
              <a:t>film_id</a:t>
            </a:r>
            <a:r>
              <a:rPr lang="en-US" sz="1800" dirty="0">
                <a:latin typeface="Times New Roman" panose="02020603050405020304" pitchFamily="18" charset="0"/>
                <a:cs typeface="Times New Roman" panose="02020603050405020304" pitchFamily="18" charset="0"/>
              </a:rPr>
              <a:t>` column.</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STEP 4 </a:t>
            </a:r>
            <a:r>
              <a:rPr lang="en-US" sz="1800" b="1" dirty="0">
                <a:solidFill>
                  <a:schemeClr val="bg1"/>
                </a:solidFill>
                <a:latin typeface="Times New Roman" panose="02020603050405020304" pitchFamily="18" charset="0"/>
                <a:cs typeface="Times New Roman" panose="02020603050405020304" pitchFamily="18" charset="0"/>
              </a:rPr>
              <a:t>- `GROUP BY </a:t>
            </a:r>
            <a:r>
              <a:rPr lang="en-US" sz="1800" b="1" dirty="0" err="1">
                <a:solidFill>
                  <a:schemeClr val="bg1"/>
                </a:solidFill>
                <a:latin typeface="Times New Roman" panose="02020603050405020304" pitchFamily="18" charset="0"/>
                <a:cs typeface="Times New Roman" panose="02020603050405020304" pitchFamily="18" charset="0"/>
              </a:rPr>
              <a:t>f.title</a:t>
            </a:r>
            <a:r>
              <a:rPr lang="en-US" sz="1800" b="1" dirty="0">
                <a:solidFill>
                  <a:schemeClr val="bg1"/>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This groups the results by movie title, which is specified by the `title` column in the `film` table.</a:t>
            </a:r>
          </a:p>
          <a:p>
            <a:r>
              <a:rPr lang="en-US" sz="1800" dirty="0">
                <a:latin typeface="Times New Roman" panose="02020603050405020304" pitchFamily="18" charset="0"/>
                <a:cs typeface="Times New Roman" panose="02020603050405020304" pitchFamily="18" charset="0"/>
              </a:rPr>
              <a:t>Overall, this query will return a list of movie titles and the number of actors in each movie.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5460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C47A-8B7D-5F0A-CB33-A3EB3A5BC3BF}"/>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6</a:t>
            </a:r>
            <a:endParaRPr lang="en-IN" dirty="0"/>
          </a:p>
        </p:txBody>
      </p:sp>
      <p:pic>
        <p:nvPicPr>
          <p:cNvPr id="5" name="Content Placeholder 4">
            <a:extLst>
              <a:ext uri="{FF2B5EF4-FFF2-40B4-BE49-F238E27FC236}">
                <a16:creationId xmlns:a16="http://schemas.microsoft.com/office/drawing/2014/main" id="{B270A753-B794-5A1A-F6D3-A408E7220245}"/>
              </a:ext>
            </a:extLst>
          </p:cNvPr>
          <p:cNvPicPr>
            <a:picLocks noGrp="1" noChangeAspect="1"/>
          </p:cNvPicPr>
          <p:nvPr>
            <p:ph idx="1"/>
          </p:nvPr>
        </p:nvPicPr>
        <p:blipFill rotWithShape="1">
          <a:blip r:embed="rId2"/>
          <a:srcRect l="13664" t="23052" r="26030" b="24553"/>
          <a:stretch/>
        </p:blipFill>
        <p:spPr>
          <a:xfrm>
            <a:off x="1057836" y="2294965"/>
            <a:ext cx="8516470" cy="4123764"/>
          </a:xfrm>
        </p:spPr>
      </p:pic>
    </p:spTree>
    <p:extLst>
      <p:ext uri="{BB962C8B-B14F-4D97-AF65-F5344CB8AC3E}">
        <p14:creationId xmlns:p14="http://schemas.microsoft.com/office/powerpoint/2010/main" val="3590042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2F42-BE6D-7041-C0DC-1906CA5FF378}"/>
              </a:ext>
            </a:extLst>
          </p:cNvPr>
          <p:cNvSpPr>
            <a:spLocks noGrp="1"/>
          </p:cNvSpPr>
          <p:nvPr>
            <p:ph type="title"/>
          </p:nvPr>
        </p:nvSpPr>
        <p:spPr>
          <a:xfrm>
            <a:off x="1141413" y="609600"/>
            <a:ext cx="9905998" cy="1487488"/>
          </a:xfrm>
        </p:spPr>
        <p:txBody>
          <a:bodyPr>
            <a:normAutofit/>
          </a:bodyPr>
          <a:lstStyle/>
          <a:p>
            <a:r>
              <a:rPr lang="en-US" sz="2000" b="1" dirty="0">
                <a:latin typeface="Times New Roman" panose="02020603050405020304" pitchFamily="18" charset="0"/>
                <a:cs typeface="Times New Roman" panose="02020603050405020304" pitchFamily="18" charset="0"/>
              </a:rPr>
              <a:t>Task 7 Display the movie titles starting with letters K and Q</a:t>
            </a:r>
            <a:endParaRPr lang="en-IN"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775ED3-C622-5A21-AFE0-4CBCDCDD7246}"/>
              </a:ext>
            </a:extLst>
          </p:cNvPr>
          <p:cNvSpPr>
            <a:spLocks noGrp="1"/>
          </p:cNvSpPr>
          <p:nvPr>
            <p:ph idx="1"/>
          </p:nvPr>
        </p:nvSpPr>
        <p:spPr>
          <a:xfrm>
            <a:off x="1141412" y="1927412"/>
            <a:ext cx="9905999" cy="4509247"/>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The Query " </a:t>
            </a:r>
            <a:r>
              <a:rPr lang="en-US" b="1" dirty="0">
                <a:solidFill>
                  <a:srgbClr val="FFFF00"/>
                </a:solidFill>
                <a:latin typeface="Times New Roman" panose="02020603050405020304" pitchFamily="18" charset="0"/>
                <a:cs typeface="Times New Roman" panose="02020603050405020304" pitchFamily="18" charset="0"/>
              </a:rPr>
              <a:t>select title as Movies from film where title like 'k%' or title like 'q% </a:t>
            </a:r>
            <a:r>
              <a:rPr lang="en-US"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STEP 1 </a:t>
            </a:r>
            <a:r>
              <a:rPr lang="en-US" dirty="0">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SELECT title AS Movies</a:t>
            </a:r>
            <a:r>
              <a:rPr lang="en-US" dirty="0">
                <a:latin typeface="Times New Roman" panose="02020603050405020304" pitchFamily="18" charset="0"/>
                <a:cs typeface="Times New Roman" panose="02020603050405020304" pitchFamily="18" charset="0"/>
              </a:rPr>
              <a:t>`: This selects the `title` column from the `film` table and aliases it as `Movies`.</a:t>
            </a:r>
          </a:p>
          <a:p>
            <a:r>
              <a:rPr lang="en-US" sz="2400" dirty="0">
                <a:latin typeface="Times New Roman" panose="02020603050405020304" pitchFamily="18" charset="0"/>
                <a:cs typeface="Times New Roman" panose="02020603050405020304" pitchFamily="18" charset="0"/>
              </a:rPr>
              <a:t>STEP  2</a:t>
            </a:r>
            <a:r>
              <a:rPr lang="en-US" dirty="0">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FROM film</a:t>
            </a:r>
            <a:r>
              <a:rPr lang="en-US" dirty="0">
                <a:latin typeface="Times New Roman" panose="02020603050405020304" pitchFamily="18" charset="0"/>
                <a:cs typeface="Times New Roman" panose="02020603050405020304" pitchFamily="18" charset="0"/>
              </a:rPr>
              <a:t>`: This specifies the `film` table.</a:t>
            </a:r>
          </a:p>
          <a:p>
            <a:r>
              <a:rPr lang="en-US" sz="2400" dirty="0">
                <a:latin typeface="Times New Roman" panose="02020603050405020304" pitchFamily="18" charset="0"/>
                <a:cs typeface="Times New Roman" panose="02020603050405020304" pitchFamily="18" charset="0"/>
              </a:rPr>
              <a:t>STEP  3</a:t>
            </a:r>
            <a:r>
              <a:rPr lang="en-US" dirty="0">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WHERE title LIKE 'k%' OR title LIKE 'q%</a:t>
            </a:r>
            <a:r>
              <a:rPr lang="en-US" dirty="0">
                <a:latin typeface="Times New Roman" panose="02020603050405020304" pitchFamily="18" charset="0"/>
                <a:cs typeface="Times New Roman" panose="02020603050405020304" pitchFamily="18" charset="0"/>
              </a:rPr>
              <a:t>'`: This filters the results to only include movies whose title starts with "k" or "q". The `LIKE` operator is used to match patterns in the `title` column. The `%` symbol is a wildcard that matches any number of characters. So, `LIKE 'k%'` matches any title that starts with the letter "k", and `LIKE 'q%'` matches any title that starts with the letter "q".</a:t>
            </a:r>
          </a:p>
          <a:p>
            <a:r>
              <a:rPr lang="en-US" dirty="0">
                <a:latin typeface="Times New Roman" panose="02020603050405020304" pitchFamily="18" charset="0"/>
                <a:cs typeface="Times New Roman" panose="02020603050405020304" pitchFamily="18" charset="0"/>
              </a:rPr>
              <a:t>Overall, this query will return a list of movies whose title starts with "k" or "q".</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5057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9CF7-49E7-FC5D-A6EF-E6020B249DF0}"/>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7</a:t>
            </a:r>
            <a:endParaRPr lang="en-IN" dirty="0"/>
          </a:p>
        </p:txBody>
      </p:sp>
      <p:pic>
        <p:nvPicPr>
          <p:cNvPr id="9" name="Content Placeholder 8">
            <a:extLst>
              <a:ext uri="{FF2B5EF4-FFF2-40B4-BE49-F238E27FC236}">
                <a16:creationId xmlns:a16="http://schemas.microsoft.com/office/drawing/2014/main" id="{590A56DE-B3EC-90E3-FC84-F2538217E86F}"/>
              </a:ext>
            </a:extLst>
          </p:cNvPr>
          <p:cNvPicPr>
            <a:picLocks noGrp="1" noChangeAspect="1"/>
          </p:cNvPicPr>
          <p:nvPr>
            <p:ph idx="1"/>
          </p:nvPr>
        </p:nvPicPr>
        <p:blipFill rotWithShape="1">
          <a:blip r:embed="rId2"/>
          <a:srcRect l="11765" t="21120" r="32563" b="24518"/>
          <a:stretch/>
        </p:blipFill>
        <p:spPr>
          <a:xfrm>
            <a:off x="1559859" y="2097088"/>
            <a:ext cx="7377953" cy="4142393"/>
          </a:xfrm>
        </p:spPr>
      </p:pic>
    </p:spTree>
    <p:extLst>
      <p:ext uri="{BB962C8B-B14F-4D97-AF65-F5344CB8AC3E}">
        <p14:creationId xmlns:p14="http://schemas.microsoft.com/office/powerpoint/2010/main" val="3205888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3006-2177-89A1-DDCA-5CD60420486A}"/>
              </a:ext>
            </a:extLst>
          </p:cNvPr>
          <p:cNvSpPr>
            <a:spLocks noGrp="1"/>
          </p:cNvSpPr>
          <p:nvPr>
            <p:ph type="title"/>
          </p:nvPr>
        </p:nvSpPr>
        <p:spPr>
          <a:xfrm>
            <a:off x="1141413" y="618518"/>
            <a:ext cx="9905998" cy="1219247"/>
          </a:xfrm>
        </p:spPr>
        <p:txBody>
          <a:bodyPr>
            <a:normAutofit/>
          </a:bodyPr>
          <a:lstStyle/>
          <a:p>
            <a:r>
              <a:rPr lang="en-US" sz="1400" b="1" dirty="0">
                <a:latin typeface="Times New Roman" panose="02020603050405020304" pitchFamily="18" charset="0"/>
                <a:cs typeface="Times New Roman" panose="02020603050405020304" pitchFamily="18" charset="0"/>
              </a:rPr>
              <a:t>Task 8 ( Display first_name and last_name of all actors who acted in 'AGENT TRUMAN' movie)</a:t>
            </a:r>
            <a:endParaRPr lang="en-IN" sz="1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904D4A-20A7-3765-0445-21A5FFAA9C5B}"/>
              </a:ext>
            </a:extLst>
          </p:cNvPr>
          <p:cNvSpPr>
            <a:spLocks noGrp="1"/>
          </p:cNvSpPr>
          <p:nvPr>
            <p:ph idx="1"/>
          </p:nvPr>
        </p:nvSpPr>
        <p:spPr>
          <a:xfrm>
            <a:off x="1141411" y="1981200"/>
            <a:ext cx="9905999" cy="4392706"/>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The Query " </a:t>
            </a:r>
            <a:r>
              <a:rPr lang="en-US" b="1" dirty="0">
                <a:solidFill>
                  <a:srgbClr val="FFFF00"/>
                </a:solidFill>
                <a:latin typeface="Times New Roman" panose="02020603050405020304" pitchFamily="18" charset="0"/>
                <a:cs typeface="Times New Roman" panose="02020603050405020304" pitchFamily="18" charset="0"/>
              </a:rPr>
              <a:t>select </a:t>
            </a:r>
            <a:r>
              <a:rPr lang="en-US" b="1" dirty="0" err="1">
                <a:solidFill>
                  <a:srgbClr val="FFFF00"/>
                </a:solidFill>
                <a:latin typeface="Times New Roman" panose="02020603050405020304" pitchFamily="18" charset="0"/>
                <a:cs typeface="Times New Roman" panose="02020603050405020304" pitchFamily="18" charset="0"/>
              </a:rPr>
              <a:t>actor.first_name,actor.last_name</a:t>
            </a:r>
            <a:r>
              <a:rPr lang="en-US" b="1" dirty="0">
                <a:solidFill>
                  <a:srgbClr val="FFFF00"/>
                </a:solidFill>
                <a:latin typeface="Times New Roman" panose="02020603050405020304" pitchFamily="18" charset="0"/>
                <a:cs typeface="Times New Roman" panose="02020603050405020304" pitchFamily="18" charset="0"/>
              </a:rPr>
              <a:t> from actor join </a:t>
            </a:r>
            <a:r>
              <a:rPr lang="en-US" b="1" dirty="0" err="1">
                <a:solidFill>
                  <a:srgbClr val="FFFF00"/>
                </a:solidFill>
                <a:latin typeface="Times New Roman" panose="02020603050405020304" pitchFamily="18" charset="0"/>
                <a:cs typeface="Times New Roman" panose="02020603050405020304" pitchFamily="18" charset="0"/>
              </a:rPr>
              <a:t>film_actor</a:t>
            </a:r>
            <a:r>
              <a:rPr lang="en-US" b="1" dirty="0">
                <a:solidFill>
                  <a:srgbClr val="FFFF00"/>
                </a:solidFill>
                <a:latin typeface="Times New Roman" panose="02020603050405020304" pitchFamily="18" charset="0"/>
                <a:cs typeface="Times New Roman" panose="02020603050405020304" pitchFamily="18" charset="0"/>
              </a:rPr>
              <a:t> using (</a:t>
            </a:r>
            <a:r>
              <a:rPr lang="en-US" b="1" dirty="0" err="1">
                <a:solidFill>
                  <a:srgbClr val="FFFF00"/>
                </a:solidFill>
                <a:latin typeface="Times New Roman" panose="02020603050405020304" pitchFamily="18" charset="0"/>
                <a:cs typeface="Times New Roman" panose="02020603050405020304" pitchFamily="18" charset="0"/>
              </a:rPr>
              <a:t>actor_id</a:t>
            </a:r>
            <a:r>
              <a:rPr lang="en-US" b="1" dirty="0">
                <a:solidFill>
                  <a:srgbClr val="FFFF00"/>
                </a:solidFill>
                <a:latin typeface="Times New Roman" panose="02020603050405020304" pitchFamily="18" charset="0"/>
                <a:cs typeface="Times New Roman" panose="02020603050405020304" pitchFamily="18" charset="0"/>
              </a:rPr>
              <a:t>)  join film using (</a:t>
            </a:r>
            <a:r>
              <a:rPr lang="en-US" b="1" dirty="0" err="1">
                <a:solidFill>
                  <a:srgbClr val="FFFF00"/>
                </a:solidFill>
                <a:latin typeface="Times New Roman" panose="02020603050405020304" pitchFamily="18" charset="0"/>
                <a:cs typeface="Times New Roman" panose="02020603050405020304" pitchFamily="18" charset="0"/>
              </a:rPr>
              <a:t>film_id</a:t>
            </a:r>
            <a:r>
              <a:rPr lang="en-US" b="1" dirty="0">
                <a:solidFill>
                  <a:srgbClr val="FFFF00"/>
                </a:solidFill>
                <a:latin typeface="Times New Roman" panose="02020603050405020304" pitchFamily="18" charset="0"/>
                <a:cs typeface="Times New Roman" panose="02020603050405020304" pitchFamily="18" charset="0"/>
              </a:rPr>
              <a:t>)   where title = 'AGENT TRUMAN</a:t>
            </a:r>
            <a:r>
              <a:rPr lang="en-US"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STEP  1</a:t>
            </a:r>
            <a:r>
              <a:rPr lang="en-US" dirty="0">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SELECT </a:t>
            </a:r>
            <a:r>
              <a:rPr lang="en-US" b="1" dirty="0" err="1">
                <a:solidFill>
                  <a:schemeClr val="bg1"/>
                </a:solidFill>
                <a:latin typeface="Times New Roman" panose="02020603050405020304" pitchFamily="18" charset="0"/>
                <a:cs typeface="Times New Roman" panose="02020603050405020304" pitchFamily="18" charset="0"/>
              </a:rPr>
              <a:t>actor.first_name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actor.last_name</a:t>
            </a:r>
            <a:r>
              <a:rPr lang="en-US" dirty="0">
                <a:latin typeface="Times New Roman" panose="02020603050405020304" pitchFamily="18" charset="0"/>
                <a:cs typeface="Times New Roman" panose="02020603050405020304" pitchFamily="18" charset="0"/>
              </a:rPr>
              <a:t>`: This selects the `first_name` and `last_name` columns from the `actor` table.</a:t>
            </a:r>
          </a:p>
          <a:p>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STEP  2</a:t>
            </a:r>
            <a:r>
              <a:rPr lang="en-US" dirty="0">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FROM actor</a:t>
            </a:r>
            <a:r>
              <a:rPr lang="en-US" dirty="0">
                <a:latin typeface="Times New Roman" panose="02020603050405020304" pitchFamily="18" charset="0"/>
                <a:cs typeface="Times New Roman" panose="02020603050405020304" pitchFamily="18" charset="0"/>
              </a:rPr>
              <a:t>`: This specifies the `actor` table.</a:t>
            </a:r>
          </a:p>
          <a:p>
            <a:r>
              <a:rPr lang="en-US" sz="2400" dirty="0">
                <a:latin typeface="Times New Roman" panose="02020603050405020304" pitchFamily="18" charset="0"/>
                <a:cs typeface="Times New Roman" panose="02020603050405020304" pitchFamily="18" charset="0"/>
              </a:rPr>
              <a:t>STEP  3</a:t>
            </a:r>
            <a:r>
              <a:rPr lang="en-US" dirty="0">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JOIN </a:t>
            </a:r>
            <a:r>
              <a:rPr lang="en-US" b="1" dirty="0" err="1">
                <a:solidFill>
                  <a:schemeClr val="bg1"/>
                </a:solidFill>
                <a:latin typeface="Times New Roman" panose="02020603050405020304" pitchFamily="18" charset="0"/>
                <a:cs typeface="Times New Roman" panose="02020603050405020304" pitchFamily="18" charset="0"/>
              </a:rPr>
              <a:t>film_actor</a:t>
            </a:r>
            <a:r>
              <a:rPr lang="en-US" b="1" dirty="0">
                <a:solidFill>
                  <a:schemeClr val="bg1"/>
                </a:solidFill>
                <a:latin typeface="Times New Roman" panose="02020603050405020304" pitchFamily="18" charset="0"/>
                <a:cs typeface="Times New Roman" panose="02020603050405020304" pitchFamily="18" charset="0"/>
              </a:rPr>
              <a:t> USING (</a:t>
            </a:r>
            <a:r>
              <a:rPr lang="en-US" b="1" dirty="0" err="1">
                <a:solidFill>
                  <a:schemeClr val="bg1"/>
                </a:solidFill>
                <a:latin typeface="Times New Roman" panose="02020603050405020304" pitchFamily="18" charset="0"/>
                <a:cs typeface="Times New Roman" panose="02020603050405020304" pitchFamily="18" charset="0"/>
              </a:rPr>
              <a:t>actor_id</a:t>
            </a:r>
            <a:r>
              <a:rPr lang="en-US" dirty="0">
                <a:latin typeface="Times New Roman" panose="02020603050405020304" pitchFamily="18" charset="0"/>
                <a:cs typeface="Times New Roman" panose="02020603050405020304" pitchFamily="18" charset="0"/>
              </a:rPr>
              <a:t>)`: This joins the `actor` table with the `</a:t>
            </a:r>
            <a:r>
              <a:rPr lang="en-US" dirty="0" err="1">
                <a:latin typeface="Times New Roman" panose="02020603050405020304" pitchFamily="18" charset="0"/>
                <a:cs typeface="Times New Roman" panose="02020603050405020304" pitchFamily="18" charset="0"/>
              </a:rPr>
              <a:t>film_actor</a:t>
            </a:r>
            <a:r>
              <a:rPr lang="en-US" dirty="0">
                <a:latin typeface="Times New Roman" panose="02020603050405020304" pitchFamily="18" charset="0"/>
                <a:cs typeface="Times New Roman" panose="02020603050405020304" pitchFamily="18" charset="0"/>
              </a:rPr>
              <a:t>` table on the `</a:t>
            </a:r>
            <a:r>
              <a:rPr lang="en-US" dirty="0" err="1">
                <a:latin typeface="Times New Roman" panose="02020603050405020304" pitchFamily="18" charset="0"/>
                <a:cs typeface="Times New Roman" panose="02020603050405020304" pitchFamily="18" charset="0"/>
              </a:rPr>
              <a:t>actor_id</a:t>
            </a:r>
            <a:r>
              <a:rPr lang="en-US" dirty="0">
                <a:latin typeface="Times New Roman" panose="02020603050405020304" pitchFamily="18" charset="0"/>
                <a:cs typeface="Times New Roman" panose="02020603050405020304" pitchFamily="18" charset="0"/>
              </a:rPr>
              <a:t>` column.</a:t>
            </a:r>
          </a:p>
          <a:p>
            <a:r>
              <a:rPr lang="en-US" sz="2400" dirty="0">
                <a:latin typeface="Times New Roman" panose="02020603050405020304" pitchFamily="18" charset="0"/>
                <a:cs typeface="Times New Roman" panose="02020603050405020304" pitchFamily="18" charset="0"/>
              </a:rPr>
              <a:t>STEP  4</a:t>
            </a:r>
            <a:r>
              <a:rPr lang="en-US" dirty="0">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JOIN film USING (</a:t>
            </a:r>
            <a:r>
              <a:rPr lang="en-US" b="1" dirty="0" err="1">
                <a:solidFill>
                  <a:schemeClr val="bg1"/>
                </a:solidFill>
                <a:latin typeface="Times New Roman" panose="02020603050405020304" pitchFamily="18" charset="0"/>
                <a:cs typeface="Times New Roman" panose="02020603050405020304" pitchFamily="18" charset="0"/>
              </a:rPr>
              <a:t>film_id</a:t>
            </a:r>
            <a:r>
              <a:rPr lang="en-US" b="1" dirty="0">
                <a:solidFill>
                  <a:schemeClr val="bg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joins the `</a:t>
            </a:r>
            <a:r>
              <a:rPr lang="en-US" dirty="0" err="1">
                <a:latin typeface="Times New Roman" panose="02020603050405020304" pitchFamily="18" charset="0"/>
                <a:cs typeface="Times New Roman" panose="02020603050405020304" pitchFamily="18" charset="0"/>
              </a:rPr>
              <a:t>film_actor</a:t>
            </a:r>
            <a:r>
              <a:rPr lang="en-US" dirty="0">
                <a:latin typeface="Times New Roman" panose="02020603050405020304" pitchFamily="18" charset="0"/>
                <a:cs typeface="Times New Roman" panose="02020603050405020304" pitchFamily="18" charset="0"/>
              </a:rPr>
              <a:t>` table with the `film` table on the `</a:t>
            </a:r>
            <a:r>
              <a:rPr lang="en-US" dirty="0" err="1">
                <a:latin typeface="Times New Roman" panose="02020603050405020304" pitchFamily="18" charset="0"/>
                <a:cs typeface="Times New Roman" panose="02020603050405020304" pitchFamily="18" charset="0"/>
              </a:rPr>
              <a:t>film_id</a:t>
            </a:r>
            <a:r>
              <a:rPr lang="en-US" dirty="0">
                <a:latin typeface="Times New Roman" panose="02020603050405020304" pitchFamily="18" charset="0"/>
                <a:cs typeface="Times New Roman" panose="02020603050405020304" pitchFamily="18" charset="0"/>
              </a:rPr>
              <a:t>` column.</a:t>
            </a:r>
          </a:p>
          <a:p>
            <a:r>
              <a:rPr lang="en-US" sz="2400" dirty="0">
                <a:latin typeface="Times New Roman" panose="02020603050405020304" pitchFamily="18" charset="0"/>
                <a:cs typeface="Times New Roman" panose="02020603050405020304" pitchFamily="18" charset="0"/>
              </a:rPr>
              <a:t>STEP  5</a:t>
            </a:r>
            <a:r>
              <a:rPr lang="en-US" dirty="0">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WHERE title = 'AGENT TRUMAN</a:t>
            </a:r>
            <a:r>
              <a:rPr lang="en-US" dirty="0">
                <a:latin typeface="Times New Roman" panose="02020603050405020304" pitchFamily="18" charset="0"/>
                <a:cs typeface="Times New Roman" panose="02020603050405020304" pitchFamily="18" charset="0"/>
              </a:rPr>
              <a:t>'`: This filters the results to only include actors who acted in the movie "AGENT TRUMAN". The `WHERE` clause specifies the condition that the `title` column in the `film` table must equal "AGENT TRUMAN".</a:t>
            </a:r>
          </a:p>
          <a:p>
            <a:r>
              <a:rPr lang="en-US" dirty="0">
                <a:latin typeface="Times New Roman" panose="02020603050405020304" pitchFamily="18" charset="0"/>
                <a:cs typeface="Times New Roman" panose="02020603050405020304" pitchFamily="18" charset="0"/>
              </a:rPr>
              <a:t>Overall, this query will return a list of actors who acted in the movie "AGENT TRUMAN".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275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BAA7-FF1F-0F27-DED8-7B297E0C3C36}"/>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8</a:t>
            </a:r>
            <a:endParaRPr lang="en-IN" dirty="0"/>
          </a:p>
        </p:txBody>
      </p:sp>
      <p:pic>
        <p:nvPicPr>
          <p:cNvPr id="5" name="Content Placeholder 4">
            <a:extLst>
              <a:ext uri="{FF2B5EF4-FFF2-40B4-BE49-F238E27FC236}">
                <a16:creationId xmlns:a16="http://schemas.microsoft.com/office/drawing/2014/main" id="{E93F2658-0C54-4E57-2774-62EB2B3DCE47}"/>
              </a:ext>
            </a:extLst>
          </p:cNvPr>
          <p:cNvPicPr>
            <a:picLocks noGrp="1" noChangeAspect="1"/>
          </p:cNvPicPr>
          <p:nvPr>
            <p:ph idx="1"/>
          </p:nvPr>
        </p:nvPicPr>
        <p:blipFill rotWithShape="1">
          <a:blip r:embed="rId2"/>
          <a:srcRect l="13442" t="17731" r="21553" b="36170"/>
          <a:stretch/>
        </p:blipFill>
        <p:spPr>
          <a:xfrm>
            <a:off x="1801906" y="2286000"/>
            <a:ext cx="7548281" cy="3505200"/>
          </a:xfrm>
        </p:spPr>
      </p:pic>
    </p:spTree>
    <p:extLst>
      <p:ext uri="{BB962C8B-B14F-4D97-AF65-F5344CB8AC3E}">
        <p14:creationId xmlns:p14="http://schemas.microsoft.com/office/powerpoint/2010/main" val="3097439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E39F-F8AD-5741-8436-B1E0142114E6}"/>
              </a:ext>
            </a:extLst>
          </p:cNvPr>
          <p:cNvSpPr>
            <a:spLocks noGrp="1"/>
          </p:cNvSpPr>
          <p:nvPr>
            <p:ph type="title"/>
          </p:nvPr>
        </p:nvSpPr>
        <p:spPr>
          <a:xfrm>
            <a:off x="1141413" y="125506"/>
            <a:ext cx="9905998" cy="1246094"/>
          </a:xfrm>
        </p:spPr>
        <p:txBody>
          <a:bodyPr>
            <a:normAutofit/>
          </a:bodyPr>
          <a:lstStyle/>
          <a:p>
            <a:r>
              <a:rPr lang="en-US" sz="1400" b="1" dirty="0">
                <a:latin typeface="Times New Roman" panose="02020603050405020304" pitchFamily="18" charset="0"/>
                <a:cs typeface="Times New Roman" panose="02020603050405020304" pitchFamily="18" charset="0"/>
              </a:rPr>
              <a:t>Task 9 Identify and Display the names of the movies in the family and children category</a:t>
            </a:r>
            <a:endParaRPr lang="en-IN" sz="1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66B184-1604-B5A6-E13C-C3AC2F485FBA}"/>
              </a:ext>
            </a:extLst>
          </p:cNvPr>
          <p:cNvSpPr>
            <a:spLocks noGrp="1"/>
          </p:cNvSpPr>
          <p:nvPr>
            <p:ph idx="1"/>
          </p:nvPr>
        </p:nvSpPr>
        <p:spPr>
          <a:xfrm>
            <a:off x="1141412" y="1102660"/>
            <a:ext cx="9905999" cy="4688542"/>
          </a:xfrm>
        </p:spPr>
        <p:txBody>
          <a:bodyPr>
            <a:noAutofit/>
          </a:bodyPr>
          <a:lstStyle/>
          <a:p>
            <a:r>
              <a:rPr lang="en-US" sz="1800" dirty="0">
                <a:latin typeface="Times New Roman" panose="02020603050405020304" pitchFamily="18" charset="0"/>
                <a:cs typeface="Times New Roman" panose="02020603050405020304" pitchFamily="18" charset="0"/>
              </a:rPr>
              <a:t>The Query " </a:t>
            </a:r>
            <a:r>
              <a:rPr lang="en-US" sz="1800" b="1" dirty="0">
                <a:solidFill>
                  <a:srgbClr val="FFFF00"/>
                </a:solidFill>
                <a:latin typeface="Times New Roman" panose="02020603050405020304" pitchFamily="18" charset="0"/>
                <a:cs typeface="Times New Roman" panose="02020603050405020304" pitchFamily="18" charset="0"/>
              </a:rPr>
              <a:t>select </a:t>
            </a:r>
            <a:r>
              <a:rPr lang="en-US" sz="1800" b="1" dirty="0" err="1">
                <a:solidFill>
                  <a:srgbClr val="FFFF00"/>
                </a:solidFill>
                <a:latin typeface="Times New Roman" panose="02020603050405020304" pitchFamily="18" charset="0"/>
                <a:cs typeface="Times New Roman" panose="02020603050405020304" pitchFamily="18" charset="0"/>
              </a:rPr>
              <a:t>film.title</a:t>
            </a:r>
            <a:r>
              <a:rPr lang="en-US" sz="1800" b="1" dirty="0">
                <a:solidFill>
                  <a:srgbClr val="FFFF00"/>
                </a:solidFill>
                <a:latin typeface="Times New Roman" panose="02020603050405020304" pitchFamily="18" charset="0"/>
                <a:cs typeface="Times New Roman" panose="02020603050405020304" pitchFamily="18" charset="0"/>
              </a:rPr>
              <a:t> as 'Children &amp; Family Movies' from film  join  </a:t>
            </a:r>
            <a:r>
              <a:rPr lang="en-US" sz="1800" b="1" dirty="0" err="1">
                <a:solidFill>
                  <a:srgbClr val="FFFF00"/>
                </a:solidFill>
                <a:latin typeface="Times New Roman" panose="02020603050405020304" pitchFamily="18" charset="0"/>
                <a:cs typeface="Times New Roman" panose="02020603050405020304" pitchFamily="18" charset="0"/>
              </a:rPr>
              <a:t>film_category</a:t>
            </a:r>
            <a:r>
              <a:rPr lang="en-US" sz="1800" b="1" dirty="0">
                <a:solidFill>
                  <a:srgbClr val="FFFF00"/>
                </a:solidFill>
                <a:latin typeface="Times New Roman" panose="02020603050405020304" pitchFamily="18" charset="0"/>
                <a:cs typeface="Times New Roman" panose="02020603050405020304" pitchFamily="18" charset="0"/>
              </a:rPr>
              <a:t> using (</a:t>
            </a:r>
            <a:r>
              <a:rPr lang="en-US" sz="1800" b="1" dirty="0" err="1">
                <a:solidFill>
                  <a:srgbClr val="FFFF00"/>
                </a:solidFill>
                <a:latin typeface="Times New Roman" panose="02020603050405020304" pitchFamily="18" charset="0"/>
                <a:cs typeface="Times New Roman" panose="02020603050405020304" pitchFamily="18" charset="0"/>
              </a:rPr>
              <a:t>film_id</a:t>
            </a:r>
            <a:r>
              <a:rPr lang="en-US" sz="1800" b="1" dirty="0">
                <a:solidFill>
                  <a:srgbClr val="FFFF00"/>
                </a:solidFill>
                <a:latin typeface="Times New Roman" panose="02020603050405020304" pitchFamily="18" charset="0"/>
                <a:cs typeface="Times New Roman" panose="02020603050405020304" pitchFamily="18" charset="0"/>
              </a:rPr>
              <a:t> )join category using (</a:t>
            </a:r>
            <a:r>
              <a:rPr lang="en-US" sz="1800" b="1" dirty="0" err="1">
                <a:solidFill>
                  <a:srgbClr val="FFFF00"/>
                </a:solidFill>
                <a:latin typeface="Times New Roman" panose="02020603050405020304" pitchFamily="18" charset="0"/>
                <a:cs typeface="Times New Roman" panose="02020603050405020304" pitchFamily="18" charset="0"/>
              </a:rPr>
              <a:t>category_id</a:t>
            </a:r>
            <a:r>
              <a:rPr lang="en-US" sz="1800" b="1" dirty="0">
                <a:solidFill>
                  <a:srgbClr val="FFFF00"/>
                </a:solidFill>
                <a:latin typeface="Times New Roman" panose="02020603050405020304" pitchFamily="18" charset="0"/>
                <a:cs typeface="Times New Roman" panose="02020603050405020304" pitchFamily="18" charset="0"/>
              </a:rPr>
              <a:t>)where category.name in ('</a:t>
            </a:r>
            <a:r>
              <a:rPr lang="en-US" sz="1800" b="1" dirty="0" err="1">
                <a:solidFill>
                  <a:srgbClr val="FFFF00"/>
                </a:solidFill>
                <a:latin typeface="Times New Roman" panose="02020603050405020304" pitchFamily="18" charset="0"/>
                <a:cs typeface="Times New Roman" panose="02020603050405020304" pitchFamily="18" charset="0"/>
              </a:rPr>
              <a:t>children','family</a:t>
            </a:r>
            <a:r>
              <a:rPr lang="en-US" sz="1800" b="1" dirty="0">
                <a:solidFill>
                  <a:srgbClr val="FFFF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STEP 1- `</a:t>
            </a:r>
            <a:r>
              <a:rPr lang="en-US" sz="1800" b="1" dirty="0">
                <a:solidFill>
                  <a:schemeClr val="bg1"/>
                </a:solidFill>
                <a:latin typeface="Times New Roman" panose="02020603050405020304" pitchFamily="18" charset="0"/>
                <a:cs typeface="Times New Roman" panose="02020603050405020304" pitchFamily="18" charset="0"/>
              </a:rPr>
              <a:t>SELECT </a:t>
            </a:r>
            <a:r>
              <a:rPr lang="en-US" sz="1800" b="1" dirty="0" err="1">
                <a:solidFill>
                  <a:schemeClr val="bg1"/>
                </a:solidFill>
                <a:latin typeface="Times New Roman" panose="02020603050405020304" pitchFamily="18" charset="0"/>
                <a:cs typeface="Times New Roman" panose="02020603050405020304" pitchFamily="18" charset="0"/>
              </a:rPr>
              <a:t>film.title</a:t>
            </a:r>
            <a:r>
              <a:rPr lang="en-US" sz="1800" b="1" dirty="0">
                <a:solidFill>
                  <a:schemeClr val="bg1"/>
                </a:solidFill>
                <a:latin typeface="Times New Roman" panose="02020603050405020304" pitchFamily="18" charset="0"/>
                <a:cs typeface="Times New Roman" panose="02020603050405020304" pitchFamily="18" charset="0"/>
              </a:rPr>
              <a:t> AS 'Children &amp; Family Movies</a:t>
            </a:r>
            <a:r>
              <a:rPr lang="en-US" sz="1800" dirty="0">
                <a:latin typeface="Times New Roman" panose="02020603050405020304" pitchFamily="18" charset="0"/>
                <a:cs typeface="Times New Roman" panose="02020603050405020304" pitchFamily="18" charset="0"/>
              </a:rPr>
              <a:t>'`: This selects the `title` column from the `film` table and aliases it as `'Children &amp; Family Movies’`.</a:t>
            </a:r>
          </a:p>
          <a:p>
            <a:r>
              <a:rPr lang="en-US" sz="1800" dirty="0">
                <a:latin typeface="Times New Roman" panose="02020603050405020304" pitchFamily="18" charset="0"/>
                <a:cs typeface="Times New Roman" panose="02020603050405020304" pitchFamily="18" charset="0"/>
              </a:rPr>
              <a:t>STEP  2- `</a:t>
            </a:r>
            <a:r>
              <a:rPr lang="en-US" sz="1800" b="1" dirty="0">
                <a:solidFill>
                  <a:schemeClr val="bg1"/>
                </a:solidFill>
                <a:latin typeface="Times New Roman" panose="02020603050405020304" pitchFamily="18" charset="0"/>
                <a:cs typeface="Times New Roman" panose="02020603050405020304" pitchFamily="18" charset="0"/>
              </a:rPr>
              <a:t>FROM film</a:t>
            </a:r>
            <a:r>
              <a:rPr lang="en-US" sz="1800" dirty="0">
                <a:latin typeface="Times New Roman" panose="02020603050405020304" pitchFamily="18" charset="0"/>
                <a:cs typeface="Times New Roman" panose="02020603050405020304" pitchFamily="18" charset="0"/>
              </a:rPr>
              <a:t>`: This specifies the `film` table.</a:t>
            </a:r>
          </a:p>
          <a:p>
            <a:r>
              <a:rPr lang="en-US" sz="1800" dirty="0">
                <a:latin typeface="Times New Roman" panose="02020603050405020304" pitchFamily="18" charset="0"/>
                <a:cs typeface="Times New Roman" panose="02020603050405020304" pitchFamily="18" charset="0"/>
              </a:rPr>
              <a:t>STEP  3- `</a:t>
            </a:r>
            <a:r>
              <a:rPr lang="en-US" sz="1800" b="1" dirty="0">
                <a:solidFill>
                  <a:schemeClr val="bg1"/>
                </a:solidFill>
                <a:latin typeface="Times New Roman" panose="02020603050405020304" pitchFamily="18" charset="0"/>
                <a:cs typeface="Times New Roman" panose="02020603050405020304" pitchFamily="18" charset="0"/>
              </a:rPr>
              <a:t>JOIN </a:t>
            </a:r>
            <a:r>
              <a:rPr lang="en-US" sz="1800" b="1" dirty="0" err="1">
                <a:solidFill>
                  <a:schemeClr val="bg1"/>
                </a:solidFill>
                <a:latin typeface="Times New Roman" panose="02020603050405020304" pitchFamily="18" charset="0"/>
                <a:cs typeface="Times New Roman" panose="02020603050405020304" pitchFamily="18" charset="0"/>
              </a:rPr>
              <a:t>film_category</a:t>
            </a:r>
            <a:r>
              <a:rPr lang="en-US" sz="1800" b="1" dirty="0">
                <a:solidFill>
                  <a:schemeClr val="bg1"/>
                </a:solidFill>
                <a:latin typeface="Times New Roman" panose="02020603050405020304" pitchFamily="18" charset="0"/>
                <a:cs typeface="Times New Roman" panose="02020603050405020304" pitchFamily="18" charset="0"/>
              </a:rPr>
              <a:t> USING (</a:t>
            </a:r>
            <a:r>
              <a:rPr lang="en-US" sz="1800" b="1" dirty="0" err="1">
                <a:solidFill>
                  <a:schemeClr val="bg1"/>
                </a:solidFill>
                <a:latin typeface="Times New Roman" panose="02020603050405020304" pitchFamily="18" charset="0"/>
                <a:cs typeface="Times New Roman" panose="02020603050405020304" pitchFamily="18" charset="0"/>
              </a:rPr>
              <a:t>film_id</a:t>
            </a:r>
            <a:r>
              <a:rPr lang="en-US" sz="1800" dirty="0">
                <a:latin typeface="Times New Roman" panose="02020603050405020304" pitchFamily="18" charset="0"/>
                <a:cs typeface="Times New Roman" panose="02020603050405020304" pitchFamily="18" charset="0"/>
              </a:rPr>
              <a:t>)`: This joins the `film` table with the `</a:t>
            </a:r>
            <a:r>
              <a:rPr lang="en-US" sz="1800" dirty="0" err="1">
                <a:latin typeface="Times New Roman" panose="02020603050405020304" pitchFamily="18" charset="0"/>
                <a:cs typeface="Times New Roman" panose="02020603050405020304" pitchFamily="18" charset="0"/>
              </a:rPr>
              <a:t>film_category</a:t>
            </a:r>
            <a:r>
              <a:rPr lang="en-US" sz="1800" dirty="0">
                <a:latin typeface="Times New Roman" panose="02020603050405020304" pitchFamily="18" charset="0"/>
                <a:cs typeface="Times New Roman" panose="02020603050405020304" pitchFamily="18" charset="0"/>
              </a:rPr>
              <a:t>` table on the `</a:t>
            </a:r>
            <a:r>
              <a:rPr lang="en-US" sz="1800" dirty="0" err="1">
                <a:latin typeface="Times New Roman" panose="02020603050405020304" pitchFamily="18" charset="0"/>
                <a:cs typeface="Times New Roman" panose="02020603050405020304" pitchFamily="18" charset="0"/>
              </a:rPr>
              <a:t>film_id</a:t>
            </a:r>
            <a:r>
              <a:rPr lang="en-US" sz="1800" dirty="0">
                <a:latin typeface="Times New Roman" panose="02020603050405020304" pitchFamily="18" charset="0"/>
                <a:cs typeface="Times New Roman" panose="02020603050405020304" pitchFamily="18" charset="0"/>
              </a:rPr>
              <a:t>` column.</a:t>
            </a:r>
          </a:p>
          <a:p>
            <a:r>
              <a:rPr lang="en-US" sz="1800" dirty="0">
                <a:latin typeface="Times New Roman" panose="02020603050405020304" pitchFamily="18" charset="0"/>
                <a:cs typeface="Times New Roman" panose="02020603050405020304" pitchFamily="18" charset="0"/>
              </a:rPr>
              <a:t>STEP  4- `</a:t>
            </a:r>
            <a:r>
              <a:rPr lang="en-US" sz="1800" b="1" dirty="0">
                <a:solidFill>
                  <a:schemeClr val="bg1"/>
                </a:solidFill>
                <a:latin typeface="Times New Roman" panose="02020603050405020304" pitchFamily="18" charset="0"/>
                <a:cs typeface="Times New Roman" panose="02020603050405020304" pitchFamily="18" charset="0"/>
              </a:rPr>
              <a:t>JOIN category USING (</a:t>
            </a:r>
            <a:r>
              <a:rPr lang="en-US" sz="1800" b="1" dirty="0" err="1">
                <a:solidFill>
                  <a:schemeClr val="bg1"/>
                </a:solidFill>
                <a:latin typeface="Times New Roman" panose="02020603050405020304" pitchFamily="18" charset="0"/>
                <a:cs typeface="Times New Roman" panose="02020603050405020304" pitchFamily="18" charset="0"/>
              </a:rPr>
              <a:t>category_id</a:t>
            </a:r>
            <a:r>
              <a:rPr lang="en-US" sz="1800" dirty="0">
                <a:latin typeface="Times New Roman" panose="02020603050405020304" pitchFamily="18" charset="0"/>
                <a:cs typeface="Times New Roman" panose="02020603050405020304" pitchFamily="18" charset="0"/>
              </a:rPr>
              <a:t>)`: This joins the `</a:t>
            </a:r>
            <a:r>
              <a:rPr lang="en-US" sz="1800" dirty="0" err="1">
                <a:latin typeface="Times New Roman" panose="02020603050405020304" pitchFamily="18" charset="0"/>
                <a:cs typeface="Times New Roman" panose="02020603050405020304" pitchFamily="18" charset="0"/>
              </a:rPr>
              <a:t>film_category</a:t>
            </a:r>
            <a:r>
              <a:rPr lang="en-US" sz="1800" dirty="0">
                <a:latin typeface="Times New Roman" panose="02020603050405020304" pitchFamily="18" charset="0"/>
                <a:cs typeface="Times New Roman" panose="02020603050405020304" pitchFamily="18" charset="0"/>
              </a:rPr>
              <a:t>` table with the `category` table on the `</a:t>
            </a:r>
            <a:r>
              <a:rPr lang="en-US" sz="1800" dirty="0" err="1">
                <a:latin typeface="Times New Roman" panose="02020603050405020304" pitchFamily="18" charset="0"/>
                <a:cs typeface="Times New Roman" panose="02020603050405020304" pitchFamily="18" charset="0"/>
              </a:rPr>
              <a:t>category_id</a:t>
            </a:r>
            <a:r>
              <a:rPr lang="en-US" sz="1800" dirty="0">
                <a:latin typeface="Times New Roman" panose="02020603050405020304" pitchFamily="18" charset="0"/>
                <a:cs typeface="Times New Roman" panose="02020603050405020304" pitchFamily="18" charset="0"/>
              </a:rPr>
              <a:t>` column.</a:t>
            </a:r>
          </a:p>
          <a:p>
            <a:r>
              <a:rPr lang="en-US" sz="1800" dirty="0">
                <a:latin typeface="Times New Roman" panose="02020603050405020304" pitchFamily="18" charset="0"/>
                <a:cs typeface="Times New Roman" panose="02020603050405020304" pitchFamily="18" charset="0"/>
              </a:rPr>
              <a:t>STEP  5 - `</a:t>
            </a:r>
            <a:r>
              <a:rPr lang="en-US" sz="1800" b="1" dirty="0">
                <a:solidFill>
                  <a:schemeClr val="bg1"/>
                </a:solidFill>
                <a:latin typeface="Times New Roman" panose="02020603050405020304" pitchFamily="18" charset="0"/>
                <a:cs typeface="Times New Roman" panose="02020603050405020304" pitchFamily="18" charset="0"/>
              </a:rPr>
              <a:t>WHERE category.name IN ('children', 'family')`: </a:t>
            </a:r>
            <a:r>
              <a:rPr lang="en-US" sz="1800" dirty="0">
                <a:latin typeface="Times New Roman" panose="02020603050405020304" pitchFamily="18" charset="0"/>
                <a:cs typeface="Times New Roman" panose="02020603050405020304" pitchFamily="18" charset="0"/>
              </a:rPr>
              <a:t>This filters the results to only include movies that are categorized as either "children" or "family". The `WHERE` clause specifies the condition that the `name` column in the `category` table must be either "children" or "family".</a:t>
            </a:r>
          </a:p>
          <a:p>
            <a:r>
              <a:rPr lang="en-US" sz="1800" dirty="0">
                <a:latin typeface="Times New Roman" panose="02020603050405020304" pitchFamily="18" charset="0"/>
                <a:cs typeface="Times New Roman" panose="02020603050405020304" pitchFamily="18" charset="0"/>
              </a:rPr>
              <a:t>Overall, this query will return a list of movies that are categorized as either "children" or "family", and will alias the `title` column as `'Children &amp; Family Movies'`.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27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F6F5-7F60-5AF9-F67D-AA08019C034A}"/>
              </a:ext>
            </a:extLst>
          </p:cNvPr>
          <p:cNvSpPr>
            <a:spLocks noGrp="1"/>
          </p:cNvSpPr>
          <p:nvPr>
            <p:ph type="title"/>
          </p:nvPr>
        </p:nvSpPr>
        <p:spPr>
          <a:xfrm>
            <a:off x="1141413" y="1299882"/>
            <a:ext cx="9905998" cy="797206"/>
          </a:xfrm>
        </p:spPr>
        <p:txBody>
          <a:bodyPr>
            <a:normAutofit/>
          </a:bodyPr>
          <a:lstStyle/>
          <a:p>
            <a:r>
              <a:rPr lang="en-IN" sz="4400" b="1" dirty="0">
                <a:latin typeface="Times New Roman" panose="02020603050405020304" pitchFamily="18" charset="0"/>
                <a:cs typeface="Times New Roman" panose="02020603050405020304" pitchFamily="18" charset="0"/>
              </a:rPr>
              <a:t>ABSTRACT</a:t>
            </a:r>
            <a:endParaRPr lang="en-IN" sz="4400" b="1" dirty="0"/>
          </a:p>
        </p:txBody>
      </p:sp>
      <p:sp>
        <p:nvSpPr>
          <p:cNvPr id="3" name="Content Placeholder 2">
            <a:extLst>
              <a:ext uri="{FF2B5EF4-FFF2-40B4-BE49-F238E27FC236}">
                <a16:creationId xmlns:a16="http://schemas.microsoft.com/office/drawing/2014/main" id="{D54E84D4-0C89-5B2A-F630-852168890C57}"/>
              </a:ext>
            </a:extLst>
          </p:cNvPr>
          <p:cNvSpPr>
            <a:spLocks noGrp="1"/>
          </p:cNvSpPr>
          <p:nvPr>
            <p:ph idx="1"/>
          </p:nvPr>
        </p:nvSpPr>
        <p:spPr>
          <a:xfrm>
            <a:off x="1141412" y="2626659"/>
            <a:ext cx="9905999" cy="3164542"/>
          </a:xfrm>
        </p:spPr>
        <p:txBody>
          <a:bodyPr>
            <a:normAutofit/>
          </a:bodyPr>
          <a:lstStyle/>
          <a:p>
            <a:r>
              <a:rPr lang="en-US" dirty="0">
                <a:latin typeface="Times New Roman" panose="02020603050405020304" pitchFamily="18" charset="0"/>
                <a:cs typeface="Times New Roman" panose="02020603050405020304" pitchFamily="18" charset="0"/>
              </a:rPr>
              <a:t>This analysis will help Sakila Movie Rental Store to understand what types of movies and actors are most popular among their customers.</a:t>
            </a:r>
          </a:p>
          <a:p>
            <a:r>
              <a:rPr lang="en-US" dirty="0">
                <a:latin typeface="Times New Roman" panose="02020603050405020304" pitchFamily="18" charset="0"/>
                <a:cs typeface="Times New Roman" panose="02020603050405020304" pitchFamily="18" charset="0"/>
              </a:rPr>
              <a:t> By analyzing rental data, we can identify patterns and trends that will help improve inventory management and ultimately, business </a:t>
            </a:r>
            <a:r>
              <a:rPr lang="en-US" dirty="0" err="1">
                <a:latin typeface="Times New Roman" panose="02020603050405020304" pitchFamily="18" charset="0"/>
                <a:cs typeface="Times New Roman" panose="02020603050405020304" pitchFamily="18" charset="0"/>
              </a:rPr>
              <a:t>success,helps</a:t>
            </a:r>
            <a:r>
              <a:rPr lang="en-US" dirty="0">
                <a:latin typeface="Times New Roman" panose="02020603050405020304" pitchFamily="18" charset="0"/>
                <a:cs typeface="Times New Roman" panose="02020603050405020304" pitchFamily="18" charset="0"/>
              </a:rPr>
              <a:t> us to make informed decisions to improve their business.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5117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C4EDD-927F-89BC-D8E8-429DEAC59D7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9</a:t>
            </a:r>
            <a:endParaRPr lang="en-IN" dirty="0"/>
          </a:p>
        </p:txBody>
      </p:sp>
      <p:pic>
        <p:nvPicPr>
          <p:cNvPr id="5" name="Content Placeholder 4">
            <a:extLst>
              <a:ext uri="{FF2B5EF4-FFF2-40B4-BE49-F238E27FC236}">
                <a16:creationId xmlns:a16="http://schemas.microsoft.com/office/drawing/2014/main" id="{B536B908-EE20-7911-3800-295E6FF9A900}"/>
              </a:ext>
            </a:extLst>
          </p:cNvPr>
          <p:cNvPicPr>
            <a:picLocks noGrp="1" noChangeAspect="1"/>
          </p:cNvPicPr>
          <p:nvPr>
            <p:ph idx="1"/>
          </p:nvPr>
        </p:nvPicPr>
        <p:blipFill rotWithShape="1">
          <a:blip r:embed="rId2"/>
          <a:srcRect l="12719" t="20436" r="21820" b="24175"/>
          <a:stretch/>
        </p:blipFill>
        <p:spPr>
          <a:xfrm>
            <a:off x="1622612" y="2303929"/>
            <a:ext cx="8624047" cy="3854823"/>
          </a:xfrm>
        </p:spPr>
      </p:pic>
    </p:spTree>
    <p:extLst>
      <p:ext uri="{BB962C8B-B14F-4D97-AF65-F5344CB8AC3E}">
        <p14:creationId xmlns:p14="http://schemas.microsoft.com/office/powerpoint/2010/main" val="3305321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F7F8-E01E-0045-3218-E5ACB05C7D9D}"/>
              </a:ext>
            </a:extLst>
          </p:cNvPr>
          <p:cNvSpPr>
            <a:spLocks noGrp="1"/>
          </p:cNvSpPr>
          <p:nvPr>
            <p:ph type="title"/>
          </p:nvPr>
        </p:nvSpPr>
        <p:spPr>
          <a:xfrm>
            <a:off x="1141413" y="170330"/>
            <a:ext cx="9905998" cy="1183342"/>
          </a:xfrm>
        </p:spPr>
        <p:txBody>
          <a:bodyPr>
            <a:normAutofit/>
          </a:bodyPr>
          <a:lstStyle/>
          <a:p>
            <a:r>
              <a:rPr lang="en-US" sz="1400" b="1" dirty="0">
                <a:latin typeface="Times New Roman" panose="02020603050405020304" pitchFamily="18" charset="0"/>
                <a:cs typeface="Times New Roman" panose="02020603050405020304" pitchFamily="18" charset="0"/>
              </a:rPr>
              <a:t>Task 10 (Display the names of most frequently rented movies in descending order)</a:t>
            </a:r>
            <a:endParaRPr lang="en-IN" sz="1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CF8F6D-39A5-E852-74AD-745A5C428AEC}"/>
              </a:ext>
            </a:extLst>
          </p:cNvPr>
          <p:cNvSpPr>
            <a:spLocks noGrp="1"/>
          </p:cNvSpPr>
          <p:nvPr>
            <p:ph idx="1"/>
          </p:nvPr>
        </p:nvSpPr>
        <p:spPr>
          <a:xfrm>
            <a:off x="1141412" y="1353672"/>
            <a:ext cx="9905999" cy="4437529"/>
          </a:xfrm>
        </p:spPr>
        <p:txBody>
          <a:bodyPr>
            <a:noAutofit/>
          </a:bodyPr>
          <a:lstStyle/>
          <a:p>
            <a:r>
              <a:rPr lang="en-US" sz="1600" dirty="0">
                <a:latin typeface="Times New Roman" panose="02020603050405020304" pitchFamily="18" charset="0"/>
                <a:cs typeface="Times New Roman" panose="02020603050405020304" pitchFamily="18" charset="0"/>
              </a:rPr>
              <a:t>The Query " </a:t>
            </a:r>
            <a:r>
              <a:rPr lang="en-US" sz="1600" b="1" dirty="0">
                <a:solidFill>
                  <a:srgbClr val="FFFF00"/>
                </a:solidFill>
                <a:latin typeface="Times New Roman" panose="02020603050405020304" pitchFamily="18" charset="0"/>
                <a:cs typeface="Times New Roman" panose="02020603050405020304" pitchFamily="18" charset="0"/>
              </a:rPr>
              <a:t>select </a:t>
            </a:r>
            <a:r>
              <a:rPr lang="en-US" sz="1600" b="1" dirty="0" err="1">
                <a:solidFill>
                  <a:srgbClr val="FFFF00"/>
                </a:solidFill>
                <a:latin typeface="Times New Roman" panose="02020603050405020304" pitchFamily="18" charset="0"/>
                <a:cs typeface="Times New Roman" panose="02020603050405020304" pitchFamily="18" charset="0"/>
              </a:rPr>
              <a:t>film.title</a:t>
            </a:r>
            <a:r>
              <a:rPr lang="en-US" sz="1600" b="1" dirty="0">
                <a:solidFill>
                  <a:srgbClr val="FFFF00"/>
                </a:solidFill>
                <a:latin typeface="Times New Roman" panose="02020603050405020304" pitchFamily="18" charset="0"/>
                <a:cs typeface="Times New Roman" panose="02020603050405020304" pitchFamily="18" charset="0"/>
              </a:rPr>
              <a:t> as </a:t>
            </a:r>
            <a:r>
              <a:rPr lang="en-US" sz="1600" b="1" dirty="0" err="1">
                <a:solidFill>
                  <a:srgbClr val="FFFF00"/>
                </a:solidFill>
                <a:latin typeface="Times New Roman" panose="02020603050405020304" pitchFamily="18" charset="0"/>
                <a:cs typeface="Times New Roman" panose="02020603050405020304" pitchFamily="18" charset="0"/>
              </a:rPr>
              <a:t>Movie_Names,count</a:t>
            </a:r>
            <a:r>
              <a:rPr lang="en-US" sz="1600" b="1" dirty="0">
                <a:solidFill>
                  <a:srgbClr val="FFFF00"/>
                </a:solidFill>
                <a:latin typeface="Times New Roman" panose="02020603050405020304" pitchFamily="18" charset="0"/>
                <a:cs typeface="Times New Roman" panose="02020603050405020304" pitchFamily="18" charset="0"/>
              </a:rPr>
              <a:t>(</a:t>
            </a:r>
            <a:r>
              <a:rPr lang="en-US" sz="1600" b="1" dirty="0" err="1">
                <a:solidFill>
                  <a:srgbClr val="FFFF00"/>
                </a:solidFill>
                <a:latin typeface="Times New Roman" panose="02020603050405020304" pitchFamily="18" charset="0"/>
                <a:cs typeface="Times New Roman" panose="02020603050405020304" pitchFamily="18" charset="0"/>
              </a:rPr>
              <a:t>rental.rental_id</a:t>
            </a:r>
            <a:r>
              <a:rPr lang="en-US" sz="1600" b="1" dirty="0">
                <a:solidFill>
                  <a:srgbClr val="FFFF00"/>
                </a:solidFill>
                <a:latin typeface="Times New Roman" panose="02020603050405020304" pitchFamily="18" charset="0"/>
                <a:cs typeface="Times New Roman" panose="02020603050405020304" pitchFamily="18" charset="0"/>
              </a:rPr>
              <a:t>) as </a:t>
            </a:r>
            <a:r>
              <a:rPr lang="en-US" sz="1600" b="1" dirty="0" err="1">
                <a:solidFill>
                  <a:srgbClr val="FFFF00"/>
                </a:solidFill>
                <a:latin typeface="Times New Roman" panose="02020603050405020304" pitchFamily="18" charset="0"/>
                <a:cs typeface="Times New Roman" panose="02020603050405020304" pitchFamily="18" charset="0"/>
              </a:rPr>
              <a:t>Rental_count</a:t>
            </a:r>
            <a:r>
              <a:rPr lang="en-US" sz="1600" b="1" dirty="0">
                <a:solidFill>
                  <a:srgbClr val="FFFF00"/>
                </a:solidFill>
                <a:latin typeface="Times New Roman" panose="02020603050405020304" pitchFamily="18" charset="0"/>
                <a:cs typeface="Times New Roman" panose="02020603050405020304" pitchFamily="18" charset="0"/>
              </a:rPr>
              <a:t> from film    join inventory using   (</a:t>
            </a:r>
            <a:r>
              <a:rPr lang="en-US" sz="1600" b="1" dirty="0" err="1">
                <a:solidFill>
                  <a:srgbClr val="FFFF00"/>
                </a:solidFill>
                <a:latin typeface="Times New Roman" panose="02020603050405020304" pitchFamily="18" charset="0"/>
                <a:cs typeface="Times New Roman" panose="02020603050405020304" pitchFamily="18" charset="0"/>
              </a:rPr>
              <a:t>film_id</a:t>
            </a:r>
            <a:r>
              <a:rPr lang="en-US" sz="1600" b="1" dirty="0">
                <a:solidFill>
                  <a:srgbClr val="FFFF00"/>
                </a:solidFill>
                <a:latin typeface="Times New Roman" panose="02020603050405020304" pitchFamily="18" charset="0"/>
                <a:cs typeface="Times New Roman" panose="02020603050405020304" pitchFamily="18" charset="0"/>
              </a:rPr>
              <a:t>)    join rental using (</a:t>
            </a:r>
            <a:r>
              <a:rPr lang="en-US" sz="1600" b="1" dirty="0" err="1">
                <a:solidFill>
                  <a:srgbClr val="FFFF00"/>
                </a:solidFill>
                <a:latin typeface="Times New Roman" panose="02020603050405020304" pitchFamily="18" charset="0"/>
                <a:cs typeface="Times New Roman" panose="02020603050405020304" pitchFamily="18" charset="0"/>
              </a:rPr>
              <a:t>inventory_id</a:t>
            </a:r>
            <a:r>
              <a:rPr lang="en-US" sz="1600" b="1" dirty="0">
                <a:solidFill>
                  <a:srgbClr val="FFFF00"/>
                </a:solidFill>
                <a:latin typeface="Times New Roman" panose="02020603050405020304" pitchFamily="18" charset="0"/>
                <a:cs typeface="Times New Roman" panose="02020603050405020304" pitchFamily="18" charset="0"/>
              </a:rPr>
              <a:t>)    group by 1   order by 2 desc </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 STEP  1- `</a:t>
            </a:r>
            <a:r>
              <a:rPr lang="en-US" sz="1600" b="1" dirty="0">
                <a:solidFill>
                  <a:schemeClr val="bg1"/>
                </a:solidFill>
                <a:latin typeface="Times New Roman" panose="02020603050405020304" pitchFamily="18" charset="0"/>
                <a:cs typeface="Times New Roman" panose="02020603050405020304" pitchFamily="18" charset="0"/>
              </a:rPr>
              <a:t>SELECT </a:t>
            </a:r>
            <a:r>
              <a:rPr lang="en-US" sz="1600" b="1" dirty="0" err="1">
                <a:solidFill>
                  <a:schemeClr val="bg1"/>
                </a:solidFill>
                <a:latin typeface="Times New Roman" panose="02020603050405020304" pitchFamily="18" charset="0"/>
                <a:cs typeface="Times New Roman" panose="02020603050405020304" pitchFamily="18" charset="0"/>
              </a:rPr>
              <a:t>film.title</a:t>
            </a:r>
            <a:r>
              <a:rPr lang="en-US" sz="1600" b="1" dirty="0">
                <a:solidFill>
                  <a:schemeClr val="bg1"/>
                </a:solidFill>
                <a:latin typeface="Times New Roman" panose="02020603050405020304" pitchFamily="18" charset="0"/>
                <a:cs typeface="Times New Roman" panose="02020603050405020304" pitchFamily="18" charset="0"/>
              </a:rPr>
              <a:t> AS </a:t>
            </a:r>
            <a:r>
              <a:rPr lang="en-US" sz="1600" b="1" dirty="0" err="1">
                <a:solidFill>
                  <a:schemeClr val="bg1"/>
                </a:solidFill>
                <a:latin typeface="Times New Roman" panose="02020603050405020304" pitchFamily="18" charset="0"/>
                <a:cs typeface="Times New Roman" panose="02020603050405020304" pitchFamily="18" charset="0"/>
              </a:rPr>
              <a:t>Movie_Names</a:t>
            </a:r>
            <a:r>
              <a:rPr lang="en-US" sz="1600" b="1" dirty="0">
                <a:solidFill>
                  <a:schemeClr val="bg1"/>
                </a:solidFill>
                <a:latin typeface="Times New Roman" panose="02020603050405020304" pitchFamily="18" charset="0"/>
                <a:cs typeface="Times New Roman" panose="02020603050405020304" pitchFamily="18" charset="0"/>
              </a:rPr>
              <a:t>, COUNT(</a:t>
            </a:r>
            <a:r>
              <a:rPr lang="en-US" sz="1600" b="1" dirty="0" err="1">
                <a:solidFill>
                  <a:schemeClr val="bg1"/>
                </a:solidFill>
                <a:latin typeface="Times New Roman" panose="02020603050405020304" pitchFamily="18" charset="0"/>
                <a:cs typeface="Times New Roman" panose="02020603050405020304" pitchFamily="18" charset="0"/>
              </a:rPr>
              <a:t>rental.rental_id</a:t>
            </a:r>
            <a:r>
              <a:rPr lang="en-US" sz="1600" b="1" dirty="0">
                <a:solidFill>
                  <a:schemeClr val="bg1"/>
                </a:solidFill>
                <a:latin typeface="Times New Roman" panose="02020603050405020304" pitchFamily="18" charset="0"/>
                <a:cs typeface="Times New Roman" panose="02020603050405020304" pitchFamily="18" charset="0"/>
              </a:rPr>
              <a:t>) AS </a:t>
            </a:r>
            <a:r>
              <a:rPr lang="en-US" sz="1600" b="1" dirty="0" err="1">
                <a:solidFill>
                  <a:schemeClr val="bg1"/>
                </a:solidFill>
                <a:latin typeface="Times New Roman" panose="02020603050405020304" pitchFamily="18" charset="0"/>
                <a:cs typeface="Times New Roman" panose="02020603050405020304" pitchFamily="18" charset="0"/>
              </a:rPr>
              <a:t>Rental_count</a:t>
            </a:r>
            <a:r>
              <a:rPr lang="en-US" sz="1600" dirty="0">
                <a:latin typeface="Times New Roman" panose="02020603050405020304" pitchFamily="18" charset="0"/>
                <a:cs typeface="Times New Roman" panose="02020603050405020304" pitchFamily="18" charset="0"/>
              </a:rPr>
              <a:t>`: This selects the `title` column from the `film` table and aliases it as `</a:t>
            </a:r>
            <a:r>
              <a:rPr lang="en-US" sz="1600" dirty="0" err="1">
                <a:latin typeface="Times New Roman" panose="02020603050405020304" pitchFamily="18" charset="0"/>
                <a:cs typeface="Times New Roman" panose="02020603050405020304" pitchFamily="18" charset="0"/>
              </a:rPr>
              <a:t>Movie_Names</a:t>
            </a:r>
            <a:r>
              <a:rPr lang="en-US" sz="1600" dirty="0">
                <a:latin typeface="Times New Roman" panose="02020603050405020304" pitchFamily="18" charset="0"/>
                <a:cs typeface="Times New Roman" panose="02020603050405020304" pitchFamily="18" charset="0"/>
              </a:rPr>
              <a:t>`. It also counts the number of times each movie has been rented and aliases it as `</a:t>
            </a:r>
            <a:r>
              <a:rPr lang="en-US" sz="1600" dirty="0" err="1">
                <a:latin typeface="Times New Roman" panose="02020603050405020304" pitchFamily="18" charset="0"/>
                <a:cs typeface="Times New Roman" panose="02020603050405020304" pitchFamily="18" charset="0"/>
              </a:rPr>
              <a:t>Rental_count</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STEP  2- `</a:t>
            </a:r>
            <a:r>
              <a:rPr lang="en-US" sz="1600" b="1" dirty="0">
                <a:solidFill>
                  <a:schemeClr val="bg1"/>
                </a:solidFill>
                <a:latin typeface="Times New Roman" panose="02020603050405020304" pitchFamily="18" charset="0"/>
                <a:cs typeface="Times New Roman" panose="02020603050405020304" pitchFamily="18" charset="0"/>
              </a:rPr>
              <a:t>FROM film</a:t>
            </a:r>
            <a:r>
              <a:rPr lang="en-US" sz="1600" dirty="0">
                <a:latin typeface="Times New Roman" panose="02020603050405020304" pitchFamily="18" charset="0"/>
                <a:cs typeface="Times New Roman" panose="02020603050405020304" pitchFamily="18" charset="0"/>
              </a:rPr>
              <a:t>`: This specifies the `film` table.</a:t>
            </a:r>
          </a:p>
          <a:p>
            <a:r>
              <a:rPr lang="en-US" sz="1600" dirty="0">
                <a:latin typeface="Times New Roman" panose="02020603050405020304" pitchFamily="18" charset="0"/>
                <a:cs typeface="Times New Roman" panose="02020603050405020304" pitchFamily="18" charset="0"/>
              </a:rPr>
              <a:t>STEP  3- `</a:t>
            </a:r>
            <a:r>
              <a:rPr lang="en-US" sz="1600" b="1" dirty="0">
                <a:solidFill>
                  <a:schemeClr val="bg1"/>
                </a:solidFill>
                <a:latin typeface="Times New Roman" panose="02020603050405020304" pitchFamily="18" charset="0"/>
                <a:cs typeface="Times New Roman" panose="02020603050405020304" pitchFamily="18" charset="0"/>
              </a:rPr>
              <a:t>JOIN inventory USING (</a:t>
            </a:r>
            <a:r>
              <a:rPr lang="en-US" sz="1600" b="1" dirty="0" err="1">
                <a:solidFill>
                  <a:schemeClr val="bg1"/>
                </a:solidFill>
                <a:latin typeface="Times New Roman" panose="02020603050405020304" pitchFamily="18" charset="0"/>
                <a:cs typeface="Times New Roman" panose="02020603050405020304" pitchFamily="18" charset="0"/>
              </a:rPr>
              <a:t>film_id</a:t>
            </a:r>
            <a:r>
              <a:rPr lang="en-US" sz="1600" dirty="0">
                <a:latin typeface="Times New Roman" panose="02020603050405020304" pitchFamily="18" charset="0"/>
                <a:cs typeface="Times New Roman" panose="02020603050405020304" pitchFamily="18" charset="0"/>
              </a:rPr>
              <a:t>)`: This joins the `film` table with the `inventory` table on the `</a:t>
            </a:r>
            <a:r>
              <a:rPr lang="en-US" sz="1600" dirty="0" err="1">
                <a:latin typeface="Times New Roman" panose="02020603050405020304" pitchFamily="18" charset="0"/>
                <a:cs typeface="Times New Roman" panose="02020603050405020304" pitchFamily="18" charset="0"/>
              </a:rPr>
              <a:t>film_id</a:t>
            </a:r>
            <a:r>
              <a:rPr lang="en-US" sz="1600" dirty="0">
                <a:latin typeface="Times New Roman" panose="02020603050405020304" pitchFamily="18" charset="0"/>
                <a:cs typeface="Times New Roman" panose="02020603050405020304" pitchFamily="18" charset="0"/>
              </a:rPr>
              <a:t>` column.</a:t>
            </a:r>
          </a:p>
          <a:p>
            <a:r>
              <a:rPr lang="en-US" sz="1600" dirty="0">
                <a:latin typeface="Times New Roman" panose="02020603050405020304" pitchFamily="18" charset="0"/>
                <a:cs typeface="Times New Roman" panose="02020603050405020304" pitchFamily="18" charset="0"/>
              </a:rPr>
              <a:t>STEP  4- `</a:t>
            </a:r>
            <a:r>
              <a:rPr lang="en-US" sz="1600" b="1" dirty="0">
                <a:solidFill>
                  <a:schemeClr val="bg1"/>
                </a:solidFill>
                <a:latin typeface="Times New Roman" panose="02020603050405020304" pitchFamily="18" charset="0"/>
                <a:cs typeface="Times New Roman" panose="02020603050405020304" pitchFamily="18" charset="0"/>
              </a:rPr>
              <a:t>JOIN rental USING (</a:t>
            </a:r>
            <a:r>
              <a:rPr lang="en-US" sz="1600" b="1" dirty="0" err="1">
                <a:solidFill>
                  <a:schemeClr val="bg1"/>
                </a:solidFill>
                <a:latin typeface="Times New Roman" panose="02020603050405020304" pitchFamily="18" charset="0"/>
                <a:cs typeface="Times New Roman" panose="02020603050405020304" pitchFamily="18" charset="0"/>
              </a:rPr>
              <a:t>inventory_id</a:t>
            </a:r>
            <a:r>
              <a:rPr lang="en-US" sz="1600" dirty="0">
                <a:latin typeface="Times New Roman" panose="02020603050405020304" pitchFamily="18" charset="0"/>
                <a:cs typeface="Times New Roman" panose="02020603050405020304" pitchFamily="18" charset="0"/>
              </a:rPr>
              <a:t>)`: This joins the `inventory` table with the `rental` table on the `</a:t>
            </a:r>
            <a:r>
              <a:rPr lang="en-US" sz="1600" dirty="0" err="1">
                <a:latin typeface="Times New Roman" panose="02020603050405020304" pitchFamily="18" charset="0"/>
                <a:cs typeface="Times New Roman" panose="02020603050405020304" pitchFamily="18" charset="0"/>
              </a:rPr>
              <a:t>inventory_id</a:t>
            </a:r>
            <a:r>
              <a:rPr lang="en-US" sz="1600" dirty="0">
                <a:latin typeface="Times New Roman" panose="02020603050405020304" pitchFamily="18" charset="0"/>
                <a:cs typeface="Times New Roman" panose="02020603050405020304" pitchFamily="18" charset="0"/>
              </a:rPr>
              <a:t>` column.</a:t>
            </a:r>
          </a:p>
          <a:p>
            <a:r>
              <a:rPr lang="en-US" sz="1600" dirty="0">
                <a:latin typeface="Times New Roman" panose="02020603050405020304" pitchFamily="18" charset="0"/>
                <a:cs typeface="Times New Roman" panose="02020603050405020304" pitchFamily="18" charset="0"/>
              </a:rPr>
              <a:t>STEP 5- `</a:t>
            </a:r>
            <a:r>
              <a:rPr lang="en-US" sz="1600" b="1" dirty="0">
                <a:solidFill>
                  <a:schemeClr val="bg1"/>
                </a:solidFill>
                <a:latin typeface="Times New Roman" panose="02020603050405020304" pitchFamily="18" charset="0"/>
                <a:cs typeface="Times New Roman" panose="02020603050405020304" pitchFamily="18" charset="0"/>
              </a:rPr>
              <a:t>GROUP BY 1</a:t>
            </a:r>
            <a:r>
              <a:rPr lang="en-US" sz="1600" dirty="0">
                <a:latin typeface="Times New Roman" panose="02020603050405020304" pitchFamily="18" charset="0"/>
                <a:cs typeface="Times New Roman" panose="02020603050405020304" pitchFamily="18" charset="0"/>
              </a:rPr>
              <a:t>`: This groups the results by the `</a:t>
            </a:r>
            <a:r>
              <a:rPr lang="en-US" sz="1600" dirty="0" err="1">
                <a:latin typeface="Times New Roman" panose="02020603050405020304" pitchFamily="18" charset="0"/>
                <a:cs typeface="Times New Roman" panose="02020603050405020304" pitchFamily="18" charset="0"/>
              </a:rPr>
              <a:t>Movie_Names</a:t>
            </a:r>
            <a:r>
              <a:rPr lang="en-US" sz="1600" dirty="0">
                <a:latin typeface="Times New Roman" panose="02020603050405020304" pitchFamily="18" charset="0"/>
                <a:cs typeface="Times New Roman" panose="02020603050405020304" pitchFamily="18" charset="0"/>
              </a:rPr>
              <a:t>` column.</a:t>
            </a:r>
          </a:p>
          <a:p>
            <a:r>
              <a:rPr lang="en-US" sz="1600" dirty="0">
                <a:latin typeface="Times New Roman" panose="02020603050405020304" pitchFamily="18" charset="0"/>
                <a:cs typeface="Times New Roman" panose="02020603050405020304" pitchFamily="18" charset="0"/>
              </a:rPr>
              <a:t>STEP  6 - `</a:t>
            </a:r>
            <a:r>
              <a:rPr lang="en-US" sz="1600" b="1" dirty="0">
                <a:solidFill>
                  <a:schemeClr val="bg1"/>
                </a:solidFill>
                <a:latin typeface="Times New Roman" panose="02020603050405020304" pitchFamily="18" charset="0"/>
                <a:cs typeface="Times New Roman" panose="02020603050405020304" pitchFamily="18" charset="0"/>
              </a:rPr>
              <a:t>ORDER BY 2 DESC</a:t>
            </a:r>
            <a:r>
              <a:rPr lang="en-US" sz="1600" dirty="0">
                <a:latin typeface="Times New Roman" panose="02020603050405020304" pitchFamily="18" charset="0"/>
                <a:cs typeface="Times New Roman" panose="02020603050405020304" pitchFamily="18" charset="0"/>
              </a:rPr>
              <a:t>`: This orders the results in descending order by the `</a:t>
            </a:r>
            <a:r>
              <a:rPr lang="en-US" sz="1600" dirty="0" err="1">
                <a:latin typeface="Times New Roman" panose="02020603050405020304" pitchFamily="18" charset="0"/>
                <a:cs typeface="Times New Roman" panose="02020603050405020304" pitchFamily="18" charset="0"/>
              </a:rPr>
              <a:t>Rental_count</a:t>
            </a:r>
            <a:r>
              <a:rPr lang="en-US" sz="1600" dirty="0">
                <a:latin typeface="Times New Roman" panose="02020603050405020304" pitchFamily="18" charset="0"/>
                <a:cs typeface="Times New Roman" panose="02020603050405020304" pitchFamily="18" charset="0"/>
              </a:rPr>
              <a:t>` column.</a:t>
            </a:r>
          </a:p>
          <a:p>
            <a:r>
              <a:rPr lang="en-US" sz="1600" dirty="0">
                <a:latin typeface="Times New Roman" panose="02020603050405020304" pitchFamily="18" charset="0"/>
                <a:cs typeface="Times New Roman" panose="02020603050405020304" pitchFamily="18" charset="0"/>
              </a:rPr>
              <a:t>Overall, this query will return a list of movies with their respective rental counts, ordered by the number of rentals in descending order.</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4654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55FA-ECDE-70AD-3CD4-7123E81782B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10</a:t>
            </a:r>
            <a:endParaRPr lang="en-IN" dirty="0"/>
          </a:p>
        </p:txBody>
      </p:sp>
      <p:pic>
        <p:nvPicPr>
          <p:cNvPr id="5" name="Content Placeholder 4">
            <a:extLst>
              <a:ext uri="{FF2B5EF4-FFF2-40B4-BE49-F238E27FC236}">
                <a16:creationId xmlns:a16="http://schemas.microsoft.com/office/drawing/2014/main" id="{E8E4989B-A962-0B2C-658E-78BA9AB2C32A}"/>
              </a:ext>
            </a:extLst>
          </p:cNvPr>
          <p:cNvPicPr>
            <a:picLocks noGrp="1" noChangeAspect="1"/>
          </p:cNvPicPr>
          <p:nvPr>
            <p:ph idx="1"/>
          </p:nvPr>
        </p:nvPicPr>
        <p:blipFill rotWithShape="1">
          <a:blip r:embed="rId2"/>
          <a:srcRect l="13669" t="17484" r="26379" b="24047"/>
          <a:stretch/>
        </p:blipFill>
        <p:spPr>
          <a:xfrm>
            <a:off x="1792940" y="2196353"/>
            <a:ext cx="7270377" cy="3738281"/>
          </a:xfrm>
        </p:spPr>
      </p:pic>
    </p:spTree>
    <p:extLst>
      <p:ext uri="{BB962C8B-B14F-4D97-AF65-F5344CB8AC3E}">
        <p14:creationId xmlns:p14="http://schemas.microsoft.com/office/powerpoint/2010/main" val="4186848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9BF88-D395-ECEE-35D2-5FDA6219F11F}"/>
              </a:ext>
            </a:extLst>
          </p:cNvPr>
          <p:cNvSpPr>
            <a:spLocks noGrp="1"/>
          </p:cNvSpPr>
          <p:nvPr>
            <p:ph type="title"/>
          </p:nvPr>
        </p:nvSpPr>
        <p:spPr>
          <a:xfrm>
            <a:off x="1141413" y="152400"/>
            <a:ext cx="9905998" cy="2492188"/>
          </a:xfrm>
        </p:spPr>
        <p:txBody>
          <a:bodyPr>
            <a:normAutofit/>
          </a:bodyPr>
          <a:lstStyle/>
          <a:p>
            <a:r>
              <a:rPr lang="en-US" sz="1400" b="1" dirty="0">
                <a:latin typeface="Times New Roman" panose="02020603050405020304" pitchFamily="18" charset="0"/>
                <a:cs typeface="Times New Roman" panose="02020603050405020304" pitchFamily="18" charset="0"/>
              </a:rPr>
              <a:t>Task 11 Display the number of movie categories where average difference between movie</a:t>
            </a:r>
            <a:br>
              <a:rPr lang="en-US" sz="1400" b="1" dirty="0">
                <a:latin typeface="Times New Roman" panose="02020603050405020304" pitchFamily="18" charset="0"/>
                <a:cs typeface="Times New Roman" panose="02020603050405020304" pitchFamily="18" charset="0"/>
              </a:rPr>
            </a:b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replacement_cost</a:t>
            </a:r>
            <a:r>
              <a:rPr lang="en-US" sz="1400" b="1" dirty="0">
                <a:latin typeface="Times New Roman" panose="02020603050405020304" pitchFamily="18" charset="0"/>
                <a:cs typeface="Times New Roman" panose="02020603050405020304" pitchFamily="18" charset="0"/>
              </a:rPr>
              <a:t> and </a:t>
            </a:r>
            <a:r>
              <a:rPr lang="en-US" sz="1400" b="1" dirty="0" err="1">
                <a:latin typeface="Times New Roman" panose="02020603050405020304" pitchFamily="18" charset="0"/>
                <a:cs typeface="Times New Roman" panose="02020603050405020304" pitchFamily="18" charset="0"/>
              </a:rPr>
              <a:t>rental_rate</a:t>
            </a:r>
            <a:r>
              <a:rPr lang="en-US" sz="1400" b="1" dirty="0">
                <a:latin typeface="Times New Roman" panose="02020603050405020304" pitchFamily="18" charset="0"/>
                <a:cs typeface="Times New Roman" panose="02020603050405020304" pitchFamily="18" charset="0"/>
              </a:rPr>
              <a:t> is greater than 15 </a:t>
            </a:r>
            <a:endParaRPr lang="en-IN" sz="1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72039C-C561-FA63-E1D7-50DFA9027980}"/>
              </a:ext>
            </a:extLst>
          </p:cNvPr>
          <p:cNvSpPr>
            <a:spLocks noGrp="1"/>
          </p:cNvSpPr>
          <p:nvPr>
            <p:ph idx="1"/>
          </p:nvPr>
        </p:nvSpPr>
        <p:spPr>
          <a:xfrm>
            <a:off x="1141412" y="2249487"/>
            <a:ext cx="10154117" cy="3909266"/>
          </a:xfrm>
        </p:spPr>
        <p:txBody>
          <a:bodyPr>
            <a:normAutofit/>
          </a:bodyPr>
          <a:lstStyle/>
          <a:p>
            <a:r>
              <a:rPr lang="en-IN" b="1" dirty="0">
                <a:solidFill>
                  <a:srgbClr val="FFFF00"/>
                </a:solidFill>
                <a:latin typeface="Times New Roman" panose="02020603050405020304" pitchFamily="18" charset="0"/>
                <a:cs typeface="Times New Roman" panose="02020603050405020304" pitchFamily="18" charset="0"/>
              </a:rPr>
              <a:t>create view  </a:t>
            </a:r>
            <a:r>
              <a:rPr lang="en-IN" b="1" dirty="0" err="1">
                <a:solidFill>
                  <a:srgbClr val="FFFF00"/>
                </a:solidFill>
                <a:latin typeface="Times New Roman" panose="02020603050405020304" pitchFamily="18" charset="0"/>
                <a:cs typeface="Times New Roman" panose="02020603050405020304" pitchFamily="18" charset="0"/>
              </a:rPr>
              <a:t>category_avg_diff</a:t>
            </a:r>
            <a:r>
              <a:rPr lang="en-IN" b="1" dirty="0">
                <a:solidFill>
                  <a:srgbClr val="FFFF00"/>
                </a:solidFill>
                <a:latin typeface="Times New Roman" panose="02020603050405020304" pitchFamily="18" charset="0"/>
                <a:cs typeface="Times New Roman" panose="02020603050405020304" pitchFamily="18" charset="0"/>
              </a:rPr>
              <a:t> </a:t>
            </a:r>
            <a:r>
              <a:rPr lang="en-IN" b="1" dirty="0" err="1">
                <a:solidFill>
                  <a:srgbClr val="FFFF00"/>
                </a:solidFill>
                <a:latin typeface="Times New Roman" panose="02020603050405020304" pitchFamily="18" charset="0"/>
                <a:cs typeface="Times New Roman" panose="02020603050405020304" pitchFamily="18" charset="0"/>
              </a:rPr>
              <a:t>asselect</a:t>
            </a:r>
            <a:r>
              <a:rPr lang="en-IN" b="1" dirty="0">
                <a:solidFill>
                  <a:srgbClr val="FFFF00"/>
                </a:solidFill>
                <a:latin typeface="Times New Roman" panose="02020603050405020304" pitchFamily="18" charset="0"/>
                <a:cs typeface="Times New Roman" panose="02020603050405020304" pitchFamily="18" charset="0"/>
              </a:rPr>
              <a:t>  category.name, AVG(</a:t>
            </a:r>
            <a:r>
              <a:rPr lang="en-IN" b="1" dirty="0" err="1">
                <a:solidFill>
                  <a:srgbClr val="FFFF00"/>
                </a:solidFill>
                <a:latin typeface="Times New Roman" panose="02020603050405020304" pitchFamily="18" charset="0"/>
                <a:cs typeface="Times New Roman" panose="02020603050405020304" pitchFamily="18" charset="0"/>
              </a:rPr>
              <a:t>film.replacement_cost</a:t>
            </a:r>
            <a:r>
              <a:rPr lang="en-IN" b="1" dirty="0">
                <a:solidFill>
                  <a:srgbClr val="FFFF00"/>
                </a:solidFill>
                <a:latin typeface="Times New Roman" panose="02020603050405020304" pitchFamily="18" charset="0"/>
                <a:cs typeface="Times New Roman" panose="02020603050405020304" pitchFamily="18" charset="0"/>
              </a:rPr>
              <a:t> - </a:t>
            </a:r>
            <a:r>
              <a:rPr lang="en-IN" b="1" dirty="0" err="1">
                <a:solidFill>
                  <a:srgbClr val="FFFF00"/>
                </a:solidFill>
                <a:latin typeface="Times New Roman" panose="02020603050405020304" pitchFamily="18" charset="0"/>
                <a:cs typeface="Times New Roman" panose="02020603050405020304" pitchFamily="18" charset="0"/>
              </a:rPr>
              <a:t>film.rental_rate</a:t>
            </a:r>
            <a:r>
              <a:rPr lang="en-IN" b="1" dirty="0">
                <a:solidFill>
                  <a:srgbClr val="FFFF00"/>
                </a:solidFill>
                <a:latin typeface="Times New Roman" panose="02020603050405020304" pitchFamily="18" charset="0"/>
                <a:cs typeface="Times New Roman" panose="02020603050405020304" pitchFamily="18" charset="0"/>
              </a:rPr>
              <a:t>) as </a:t>
            </a:r>
            <a:r>
              <a:rPr lang="en-IN" b="1" dirty="0" err="1">
                <a:solidFill>
                  <a:srgbClr val="FFFF00"/>
                </a:solidFill>
                <a:latin typeface="Times New Roman" panose="02020603050405020304" pitchFamily="18" charset="0"/>
                <a:cs typeface="Times New Roman" panose="02020603050405020304" pitchFamily="18" charset="0"/>
              </a:rPr>
              <a:t>avg_difffrom</a:t>
            </a:r>
            <a:r>
              <a:rPr lang="en-IN" b="1" dirty="0">
                <a:solidFill>
                  <a:srgbClr val="FFFF00"/>
                </a:solidFill>
                <a:latin typeface="Times New Roman" panose="02020603050405020304" pitchFamily="18" charset="0"/>
                <a:cs typeface="Times New Roman" panose="02020603050405020304" pitchFamily="18" charset="0"/>
              </a:rPr>
              <a:t> </a:t>
            </a:r>
            <a:r>
              <a:rPr lang="en-IN" b="1" dirty="0" err="1">
                <a:solidFill>
                  <a:srgbClr val="FFFF00"/>
                </a:solidFill>
                <a:latin typeface="Times New Roman" panose="02020603050405020304" pitchFamily="18" charset="0"/>
                <a:cs typeface="Times New Roman" panose="02020603050405020304" pitchFamily="18" charset="0"/>
              </a:rPr>
              <a:t>categoryjoin</a:t>
            </a:r>
            <a:r>
              <a:rPr lang="en-IN" b="1" dirty="0">
                <a:solidFill>
                  <a:srgbClr val="FFFF00"/>
                </a:solidFill>
                <a:latin typeface="Times New Roman" panose="02020603050405020304" pitchFamily="18" charset="0"/>
                <a:cs typeface="Times New Roman" panose="02020603050405020304" pitchFamily="18" charset="0"/>
              </a:rPr>
              <a:t> </a:t>
            </a:r>
            <a:r>
              <a:rPr lang="en-IN" b="1" dirty="0" err="1">
                <a:solidFill>
                  <a:srgbClr val="FFFF00"/>
                </a:solidFill>
                <a:latin typeface="Times New Roman" panose="02020603050405020304" pitchFamily="18" charset="0"/>
                <a:cs typeface="Times New Roman" panose="02020603050405020304" pitchFamily="18" charset="0"/>
              </a:rPr>
              <a:t>film_category</a:t>
            </a:r>
            <a:r>
              <a:rPr lang="en-IN" b="1" dirty="0">
                <a:solidFill>
                  <a:srgbClr val="FFFF00"/>
                </a:solidFill>
                <a:latin typeface="Times New Roman" panose="02020603050405020304" pitchFamily="18" charset="0"/>
                <a:cs typeface="Times New Roman" panose="02020603050405020304" pitchFamily="18" charset="0"/>
              </a:rPr>
              <a:t> on </a:t>
            </a:r>
            <a:r>
              <a:rPr lang="en-IN" b="1" dirty="0" err="1">
                <a:solidFill>
                  <a:srgbClr val="FFFF00"/>
                </a:solidFill>
                <a:latin typeface="Times New Roman" panose="02020603050405020304" pitchFamily="18" charset="0"/>
                <a:cs typeface="Times New Roman" panose="02020603050405020304" pitchFamily="18" charset="0"/>
              </a:rPr>
              <a:t>category.category_id</a:t>
            </a:r>
            <a:r>
              <a:rPr lang="en-IN" b="1" dirty="0">
                <a:solidFill>
                  <a:srgbClr val="FFFF00"/>
                </a:solidFill>
                <a:latin typeface="Times New Roman" panose="02020603050405020304" pitchFamily="18" charset="0"/>
                <a:cs typeface="Times New Roman" panose="02020603050405020304" pitchFamily="18" charset="0"/>
              </a:rPr>
              <a:t> = </a:t>
            </a:r>
            <a:r>
              <a:rPr lang="en-IN" b="1" dirty="0" err="1">
                <a:solidFill>
                  <a:srgbClr val="FFFF00"/>
                </a:solidFill>
                <a:latin typeface="Times New Roman" panose="02020603050405020304" pitchFamily="18" charset="0"/>
                <a:cs typeface="Times New Roman" panose="02020603050405020304" pitchFamily="18" charset="0"/>
              </a:rPr>
              <a:t>film_category.category_idjoin</a:t>
            </a:r>
            <a:r>
              <a:rPr lang="en-IN" b="1" dirty="0">
                <a:solidFill>
                  <a:srgbClr val="FFFF00"/>
                </a:solidFill>
                <a:latin typeface="Times New Roman" panose="02020603050405020304" pitchFamily="18" charset="0"/>
                <a:cs typeface="Times New Roman" panose="02020603050405020304" pitchFamily="18" charset="0"/>
              </a:rPr>
              <a:t> film on </a:t>
            </a:r>
            <a:r>
              <a:rPr lang="en-IN" b="1" dirty="0" err="1">
                <a:solidFill>
                  <a:srgbClr val="FFFF00"/>
                </a:solidFill>
                <a:latin typeface="Times New Roman" panose="02020603050405020304" pitchFamily="18" charset="0"/>
                <a:cs typeface="Times New Roman" panose="02020603050405020304" pitchFamily="18" charset="0"/>
              </a:rPr>
              <a:t>film_category.film_id</a:t>
            </a:r>
            <a:r>
              <a:rPr lang="en-IN" b="1" dirty="0">
                <a:solidFill>
                  <a:srgbClr val="FFFF00"/>
                </a:solidFill>
                <a:latin typeface="Times New Roman" panose="02020603050405020304" pitchFamily="18" charset="0"/>
                <a:cs typeface="Times New Roman" panose="02020603050405020304" pitchFamily="18" charset="0"/>
              </a:rPr>
              <a:t> = </a:t>
            </a:r>
            <a:r>
              <a:rPr lang="en-IN" b="1" dirty="0" err="1">
                <a:solidFill>
                  <a:srgbClr val="FFFF00"/>
                </a:solidFill>
                <a:latin typeface="Times New Roman" panose="02020603050405020304" pitchFamily="18" charset="0"/>
                <a:cs typeface="Times New Roman" panose="02020603050405020304" pitchFamily="18" charset="0"/>
              </a:rPr>
              <a:t>film.film_idgroup</a:t>
            </a:r>
            <a:r>
              <a:rPr lang="en-IN" b="1" dirty="0">
                <a:solidFill>
                  <a:srgbClr val="FFFF00"/>
                </a:solidFill>
                <a:latin typeface="Times New Roman" panose="02020603050405020304" pitchFamily="18" charset="0"/>
                <a:cs typeface="Times New Roman" panose="02020603050405020304" pitchFamily="18" charset="0"/>
              </a:rPr>
              <a:t> by category.name</a:t>
            </a:r>
            <a:r>
              <a:rPr lang="en-IN" dirty="0">
                <a:latin typeface="Times New Roman" panose="02020603050405020304" pitchFamily="18" charset="0"/>
                <a:cs typeface="Times New Roman" panose="02020603050405020304" pitchFamily="18" charset="0"/>
              </a:rPr>
              <a:t>; </a:t>
            </a:r>
          </a:p>
          <a:p>
            <a:r>
              <a:rPr lang="en-US" sz="2400" b="1" dirty="0">
                <a:solidFill>
                  <a:schemeClr val="bg1"/>
                </a:solidFill>
                <a:latin typeface="Times New Roman" panose="02020603050405020304" pitchFamily="18" charset="0"/>
                <a:cs typeface="Times New Roman" panose="02020603050405020304" pitchFamily="18" charset="0"/>
              </a:rPr>
              <a:t>STEP 1:</a:t>
            </a:r>
            <a:r>
              <a:rPr lang="en-US" dirty="0">
                <a:latin typeface="Times New Roman" panose="02020603050405020304" pitchFamily="18" charset="0"/>
                <a:cs typeface="Times New Roman" panose="02020603050405020304" pitchFamily="18" charset="0"/>
              </a:rPr>
              <a:t>This view calculates the average difference between the replacement cost and rental rate for each category of films. It joins the `category`, `</a:t>
            </a:r>
            <a:r>
              <a:rPr lang="en-US" dirty="0" err="1">
                <a:latin typeface="Times New Roman" panose="02020603050405020304" pitchFamily="18" charset="0"/>
                <a:cs typeface="Times New Roman" panose="02020603050405020304" pitchFamily="18" charset="0"/>
              </a:rPr>
              <a:t>film_category</a:t>
            </a:r>
            <a:r>
              <a:rPr lang="en-US" dirty="0">
                <a:latin typeface="Times New Roman" panose="02020603050405020304" pitchFamily="18" charset="0"/>
                <a:cs typeface="Times New Roman" panose="02020603050405020304" pitchFamily="18" charset="0"/>
              </a:rPr>
              <a:t>`, and `film` tables and groups the results by category name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809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6B0B06-3AB6-E59E-30E6-DA6EF0D8ED68}"/>
              </a:ext>
            </a:extLst>
          </p:cNvPr>
          <p:cNvSpPr txBox="1"/>
          <p:nvPr/>
        </p:nvSpPr>
        <p:spPr>
          <a:xfrm>
            <a:off x="2061882" y="1305341"/>
            <a:ext cx="8305799" cy="4247317"/>
          </a:xfrm>
          <a:prstGeom prst="rect">
            <a:avLst/>
          </a:prstGeom>
          <a:noFill/>
        </p:spPr>
        <p:txBody>
          <a:bodyPr wrap="square">
            <a:spAutoFit/>
          </a:bodyPr>
          <a:lstStyle/>
          <a:p>
            <a:pPr marL="457200" indent="-457200">
              <a:buFont typeface="Arial" panose="020B0604020202020204" pitchFamily="34" charset="0"/>
              <a:buChar char="•"/>
            </a:pPr>
            <a:r>
              <a:rPr lang="en-IN" sz="2800" b="1" dirty="0">
                <a:solidFill>
                  <a:srgbClr val="FFFF00"/>
                </a:solidFill>
                <a:latin typeface="Times New Roman" panose="02020603050405020304" pitchFamily="18" charset="0"/>
                <a:cs typeface="Times New Roman" panose="02020603050405020304" pitchFamily="18" charset="0"/>
              </a:rPr>
              <a:t>select COUNT(*) as </a:t>
            </a:r>
            <a:r>
              <a:rPr lang="en-IN" sz="2800" b="1" dirty="0" err="1">
                <a:solidFill>
                  <a:srgbClr val="FFFF00"/>
                </a:solidFill>
                <a:latin typeface="Times New Roman" panose="02020603050405020304" pitchFamily="18" charset="0"/>
                <a:cs typeface="Times New Roman" panose="02020603050405020304" pitchFamily="18" charset="0"/>
              </a:rPr>
              <a:t>number_of_categoriesfrom</a:t>
            </a:r>
            <a:r>
              <a:rPr lang="en-IN" sz="2800" b="1" dirty="0">
                <a:solidFill>
                  <a:srgbClr val="FFFF00"/>
                </a:solidFill>
                <a:latin typeface="Times New Roman" panose="02020603050405020304" pitchFamily="18" charset="0"/>
                <a:cs typeface="Times New Roman" panose="02020603050405020304" pitchFamily="18" charset="0"/>
              </a:rPr>
              <a:t> </a:t>
            </a:r>
            <a:r>
              <a:rPr lang="en-IN" sz="2800" b="1" dirty="0" err="1">
                <a:solidFill>
                  <a:srgbClr val="FFFF00"/>
                </a:solidFill>
                <a:latin typeface="Times New Roman" panose="02020603050405020304" pitchFamily="18" charset="0"/>
                <a:cs typeface="Times New Roman" panose="02020603050405020304" pitchFamily="18" charset="0"/>
              </a:rPr>
              <a:t>category_avg_diffwhere</a:t>
            </a:r>
            <a:r>
              <a:rPr lang="en-IN" sz="2800" b="1" dirty="0">
                <a:solidFill>
                  <a:srgbClr val="FFFF00"/>
                </a:solidFill>
                <a:latin typeface="Times New Roman" panose="02020603050405020304" pitchFamily="18" charset="0"/>
                <a:cs typeface="Times New Roman" panose="02020603050405020304" pitchFamily="18" charset="0"/>
              </a:rPr>
              <a:t> </a:t>
            </a:r>
            <a:r>
              <a:rPr lang="en-IN" sz="2800" b="1" dirty="0" err="1">
                <a:solidFill>
                  <a:srgbClr val="FFFF00"/>
                </a:solidFill>
                <a:latin typeface="Times New Roman" panose="02020603050405020304" pitchFamily="18" charset="0"/>
                <a:cs typeface="Times New Roman" panose="02020603050405020304" pitchFamily="18" charset="0"/>
              </a:rPr>
              <a:t>avg_diff</a:t>
            </a:r>
            <a:r>
              <a:rPr lang="en-IN" sz="2800" b="1" dirty="0">
                <a:solidFill>
                  <a:srgbClr val="FFFF00"/>
                </a:solidFill>
                <a:latin typeface="Times New Roman" panose="02020603050405020304" pitchFamily="18" charset="0"/>
                <a:cs typeface="Times New Roman" panose="02020603050405020304" pitchFamily="18" charset="0"/>
              </a:rPr>
              <a:t> &gt; 15;select *from film</a:t>
            </a:r>
            <a:r>
              <a:rPr lang="en-IN"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STEP  2</a:t>
            </a:r>
            <a:r>
              <a:rPr lang="en-US" sz="2800" dirty="0">
                <a:latin typeface="Times New Roman" panose="02020603050405020304" pitchFamily="18" charset="0"/>
                <a:cs typeface="Times New Roman" panose="02020603050405020304" pitchFamily="18" charset="0"/>
              </a:rPr>
              <a:t> :This will return a count of the number of categories that meet the specified </a:t>
            </a:r>
            <a:r>
              <a:rPr lang="en-US" sz="2800" dirty="0" err="1">
                <a:latin typeface="Times New Roman" panose="02020603050405020304" pitchFamily="18" charset="0"/>
                <a:cs typeface="Times New Roman" panose="02020603050405020304" pitchFamily="18" charset="0"/>
              </a:rPr>
              <a:t>criteria.Finally</a:t>
            </a:r>
            <a:r>
              <a:rPr lang="en-US" sz="2800" dirty="0">
                <a:latin typeface="Times New Roman" panose="02020603050405020304" pitchFamily="18" charset="0"/>
                <a:cs typeface="Times New Roman" panose="02020603050405020304" pitchFamily="18" charset="0"/>
              </a:rPr>
              <a:t>, the script selects all rows from the `film` table with the following </a:t>
            </a:r>
            <a:r>
              <a:rPr lang="en-US" sz="2800" dirty="0" err="1">
                <a:latin typeface="Times New Roman" panose="02020603050405020304" pitchFamily="18" charset="0"/>
                <a:cs typeface="Times New Roman" panose="02020603050405020304" pitchFamily="18" charset="0"/>
              </a:rPr>
              <a:t>query:SELECT</a:t>
            </a:r>
            <a:r>
              <a:rPr lang="en-US" sz="2800" dirty="0">
                <a:latin typeface="Times New Roman" panose="02020603050405020304" pitchFamily="18" charset="0"/>
                <a:cs typeface="Times New Roman" panose="02020603050405020304" pitchFamily="18" charset="0"/>
              </a:rPr>
              <a:t> * FROM </a:t>
            </a:r>
            <a:r>
              <a:rPr lang="en-US" sz="2800" dirty="0" err="1">
                <a:latin typeface="Times New Roman" panose="02020603050405020304" pitchFamily="18" charset="0"/>
                <a:cs typeface="Times New Roman" panose="02020603050405020304" pitchFamily="18" charset="0"/>
              </a:rPr>
              <a:t>film;This</a:t>
            </a:r>
            <a:r>
              <a:rPr lang="en-US" sz="2800" dirty="0">
                <a:latin typeface="Times New Roman" panose="02020603050405020304" pitchFamily="18" charset="0"/>
                <a:cs typeface="Times New Roman" panose="02020603050405020304" pitchFamily="18" charset="0"/>
              </a:rPr>
              <a:t> will display all rows from the `film` table.</a:t>
            </a:r>
            <a:endParaRPr lang="en-IN"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38975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9F28-F084-B32E-2A6F-83443F4D7BE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11</a:t>
            </a:r>
            <a:endParaRPr lang="en-IN" dirty="0"/>
          </a:p>
        </p:txBody>
      </p:sp>
      <p:pic>
        <p:nvPicPr>
          <p:cNvPr id="5" name="Content Placeholder 4">
            <a:extLst>
              <a:ext uri="{FF2B5EF4-FFF2-40B4-BE49-F238E27FC236}">
                <a16:creationId xmlns:a16="http://schemas.microsoft.com/office/drawing/2014/main" id="{57D8F8CA-3483-7797-4A9E-A402AC708D7B}"/>
              </a:ext>
            </a:extLst>
          </p:cNvPr>
          <p:cNvPicPr>
            <a:picLocks noGrp="1" noChangeAspect="1"/>
          </p:cNvPicPr>
          <p:nvPr>
            <p:ph idx="1"/>
          </p:nvPr>
        </p:nvPicPr>
        <p:blipFill rotWithShape="1">
          <a:blip r:embed="rId2"/>
          <a:srcRect l="13641" t="42245" r="43179" b="24509"/>
          <a:stretch/>
        </p:blipFill>
        <p:spPr>
          <a:xfrm>
            <a:off x="2133600" y="2348753"/>
            <a:ext cx="6705599" cy="3433481"/>
          </a:xfrm>
        </p:spPr>
      </p:pic>
    </p:spTree>
    <p:extLst>
      <p:ext uri="{BB962C8B-B14F-4D97-AF65-F5344CB8AC3E}">
        <p14:creationId xmlns:p14="http://schemas.microsoft.com/office/powerpoint/2010/main" val="2209309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F18DB-FA40-6E5A-8A98-732DC8C8DCD2}"/>
              </a:ext>
            </a:extLst>
          </p:cNvPr>
          <p:cNvSpPr>
            <a:spLocks noGrp="1"/>
          </p:cNvSpPr>
          <p:nvPr>
            <p:ph type="title"/>
          </p:nvPr>
        </p:nvSpPr>
        <p:spPr>
          <a:xfrm>
            <a:off x="1141413" y="510988"/>
            <a:ext cx="9905998" cy="1272988"/>
          </a:xfrm>
        </p:spPr>
        <p:txBody>
          <a:bodyPr>
            <a:normAutofit/>
          </a:bodyPr>
          <a:lstStyle/>
          <a:p>
            <a:r>
              <a:rPr lang="en-US" sz="1200" b="1" dirty="0">
                <a:latin typeface="Times New Roman" panose="02020603050405020304" pitchFamily="18" charset="0"/>
                <a:cs typeface="Times New Roman" panose="02020603050405020304" pitchFamily="18" charset="0"/>
              </a:rPr>
              <a:t>Task 12 Display the names of categories and the number of movies per category sorted by number of movies</a:t>
            </a:r>
            <a:endParaRPr lang="en-IN" sz="1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936863-3CE2-95DC-E927-37DD8DD75D04}"/>
              </a:ext>
            </a:extLst>
          </p:cNvPr>
          <p:cNvSpPr>
            <a:spLocks noGrp="1"/>
          </p:cNvSpPr>
          <p:nvPr>
            <p:ph idx="1"/>
          </p:nvPr>
        </p:nvSpPr>
        <p:spPr>
          <a:xfrm>
            <a:off x="1141412" y="1559859"/>
            <a:ext cx="9905999" cy="5029199"/>
          </a:xfrm>
        </p:spPr>
        <p:txBody>
          <a:bodyPr>
            <a:noAutofit/>
          </a:bodyPr>
          <a:lstStyle/>
          <a:p>
            <a:r>
              <a:rPr lang="en-US" sz="1600" dirty="0">
                <a:latin typeface="Times New Roman" panose="02020603050405020304" pitchFamily="18" charset="0"/>
                <a:cs typeface="Times New Roman" panose="02020603050405020304" pitchFamily="18" charset="0"/>
              </a:rPr>
              <a:t>The Query " </a:t>
            </a:r>
            <a:r>
              <a:rPr lang="en-US" sz="1600" b="1" dirty="0">
                <a:solidFill>
                  <a:srgbClr val="FFFF00"/>
                </a:solidFill>
                <a:latin typeface="Times New Roman" panose="02020603050405020304" pitchFamily="18" charset="0"/>
                <a:cs typeface="Times New Roman" panose="02020603050405020304" pitchFamily="18" charset="0"/>
              </a:rPr>
              <a:t>select category.name as </a:t>
            </a:r>
            <a:r>
              <a:rPr lang="en-US" sz="1600" b="1" dirty="0" err="1">
                <a:solidFill>
                  <a:srgbClr val="FFFF00"/>
                </a:solidFill>
                <a:latin typeface="Times New Roman" panose="02020603050405020304" pitchFamily="18" charset="0"/>
                <a:cs typeface="Times New Roman" panose="02020603050405020304" pitchFamily="18" charset="0"/>
              </a:rPr>
              <a:t>Category_name,count</a:t>
            </a:r>
            <a:r>
              <a:rPr lang="en-US" sz="1600" b="1" dirty="0">
                <a:solidFill>
                  <a:srgbClr val="FFFF00"/>
                </a:solidFill>
                <a:latin typeface="Times New Roman" panose="02020603050405020304" pitchFamily="18" charset="0"/>
                <a:cs typeface="Times New Roman" panose="02020603050405020304" pitchFamily="18" charset="0"/>
              </a:rPr>
              <a:t>(</a:t>
            </a:r>
            <a:r>
              <a:rPr lang="en-US" sz="1600" b="1" dirty="0" err="1">
                <a:solidFill>
                  <a:srgbClr val="FFFF00"/>
                </a:solidFill>
                <a:latin typeface="Times New Roman" panose="02020603050405020304" pitchFamily="18" charset="0"/>
                <a:cs typeface="Times New Roman" panose="02020603050405020304" pitchFamily="18" charset="0"/>
              </a:rPr>
              <a:t>film_category.film_id</a:t>
            </a:r>
            <a:r>
              <a:rPr lang="en-US" sz="1600" b="1" dirty="0">
                <a:solidFill>
                  <a:srgbClr val="FFFF00"/>
                </a:solidFill>
                <a:latin typeface="Times New Roman" panose="02020603050405020304" pitchFamily="18" charset="0"/>
                <a:cs typeface="Times New Roman" panose="02020603050405020304" pitchFamily="18" charset="0"/>
              </a:rPr>
              <a:t>)as </a:t>
            </a:r>
            <a:r>
              <a:rPr lang="en-US" sz="1600" b="1" dirty="0" err="1">
                <a:solidFill>
                  <a:srgbClr val="FFFF00"/>
                </a:solidFill>
                <a:latin typeface="Times New Roman" panose="02020603050405020304" pitchFamily="18" charset="0"/>
                <a:cs typeface="Times New Roman" panose="02020603050405020304" pitchFamily="18" charset="0"/>
              </a:rPr>
              <a:t>Movie_count</a:t>
            </a:r>
            <a:r>
              <a:rPr lang="en-US" sz="1600" b="1" dirty="0">
                <a:solidFill>
                  <a:srgbClr val="FFFF00"/>
                </a:solidFill>
                <a:latin typeface="Times New Roman" panose="02020603050405020304" pitchFamily="18" charset="0"/>
                <a:cs typeface="Times New Roman" panose="02020603050405020304" pitchFamily="18" charset="0"/>
              </a:rPr>
              <a:t> from category join </a:t>
            </a:r>
            <a:r>
              <a:rPr lang="en-US" sz="1600" b="1" dirty="0" err="1">
                <a:solidFill>
                  <a:srgbClr val="FFFF00"/>
                </a:solidFill>
                <a:latin typeface="Times New Roman" panose="02020603050405020304" pitchFamily="18" charset="0"/>
                <a:cs typeface="Times New Roman" panose="02020603050405020304" pitchFamily="18" charset="0"/>
              </a:rPr>
              <a:t>film_category</a:t>
            </a:r>
            <a:r>
              <a:rPr lang="en-US" sz="1600" b="1" dirty="0">
                <a:solidFill>
                  <a:srgbClr val="FFFF00"/>
                </a:solidFill>
                <a:latin typeface="Times New Roman" panose="02020603050405020304" pitchFamily="18" charset="0"/>
                <a:cs typeface="Times New Roman" panose="02020603050405020304" pitchFamily="18" charset="0"/>
              </a:rPr>
              <a:t> using(</a:t>
            </a:r>
            <a:r>
              <a:rPr lang="en-US" sz="1600" b="1" dirty="0" err="1">
                <a:solidFill>
                  <a:srgbClr val="FFFF00"/>
                </a:solidFill>
                <a:latin typeface="Times New Roman" panose="02020603050405020304" pitchFamily="18" charset="0"/>
                <a:cs typeface="Times New Roman" panose="02020603050405020304" pitchFamily="18" charset="0"/>
              </a:rPr>
              <a:t>category_id</a:t>
            </a:r>
            <a:r>
              <a:rPr lang="en-US" sz="1600" b="1" dirty="0">
                <a:solidFill>
                  <a:srgbClr val="FFFF00"/>
                </a:solidFill>
                <a:latin typeface="Times New Roman" panose="02020603050405020304" pitchFamily="18" charset="0"/>
                <a:cs typeface="Times New Roman" panose="02020603050405020304" pitchFamily="18" charset="0"/>
              </a:rPr>
              <a:t>) group by 1order by 2 desc </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STEP  1. `</a:t>
            </a:r>
            <a:r>
              <a:rPr lang="en-US" sz="1600" b="1" dirty="0">
                <a:solidFill>
                  <a:schemeClr val="bg1"/>
                </a:solidFill>
                <a:latin typeface="Times New Roman" panose="02020603050405020304" pitchFamily="18" charset="0"/>
                <a:cs typeface="Times New Roman" panose="02020603050405020304" pitchFamily="18" charset="0"/>
              </a:rPr>
              <a:t>SELECT category.name AS </a:t>
            </a:r>
            <a:r>
              <a:rPr lang="en-US" sz="1600" b="1" dirty="0" err="1">
                <a:solidFill>
                  <a:schemeClr val="bg1"/>
                </a:solidFill>
                <a:latin typeface="Times New Roman" panose="02020603050405020304" pitchFamily="18" charset="0"/>
                <a:cs typeface="Times New Roman" panose="02020603050405020304" pitchFamily="18" charset="0"/>
              </a:rPr>
              <a:t>Category_name</a:t>
            </a:r>
            <a:r>
              <a:rPr lang="en-US" sz="1600" b="1" dirty="0">
                <a:solidFill>
                  <a:schemeClr val="bg1"/>
                </a:solidFill>
                <a:latin typeface="Times New Roman" panose="02020603050405020304" pitchFamily="18" charset="0"/>
                <a:cs typeface="Times New Roman" panose="02020603050405020304" pitchFamily="18" charset="0"/>
              </a:rPr>
              <a:t>, COUNT(</a:t>
            </a:r>
            <a:r>
              <a:rPr lang="en-US" sz="1600" b="1" dirty="0" err="1">
                <a:solidFill>
                  <a:schemeClr val="bg1"/>
                </a:solidFill>
                <a:latin typeface="Times New Roman" panose="02020603050405020304" pitchFamily="18" charset="0"/>
                <a:cs typeface="Times New Roman" panose="02020603050405020304" pitchFamily="18" charset="0"/>
              </a:rPr>
              <a:t>film_category.film_id</a:t>
            </a:r>
            <a:r>
              <a:rPr lang="en-US" sz="1600" b="1" dirty="0">
                <a:solidFill>
                  <a:schemeClr val="bg1"/>
                </a:solidFill>
                <a:latin typeface="Times New Roman" panose="02020603050405020304" pitchFamily="18" charset="0"/>
                <a:cs typeface="Times New Roman" panose="02020603050405020304" pitchFamily="18" charset="0"/>
              </a:rPr>
              <a:t>) AS </a:t>
            </a:r>
            <a:r>
              <a:rPr lang="en-US" sz="1600" b="1" dirty="0" err="1">
                <a:solidFill>
                  <a:schemeClr val="bg1"/>
                </a:solidFill>
                <a:latin typeface="Times New Roman" panose="02020603050405020304" pitchFamily="18" charset="0"/>
                <a:cs typeface="Times New Roman" panose="02020603050405020304" pitchFamily="18" charset="0"/>
              </a:rPr>
              <a:t>Movie_count</a:t>
            </a:r>
            <a:r>
              <a:rPr lang="en-US" sz="1600" dirty="0">
                <a:latin typeface="Times New Roman" panose="02020603050405020304" pitchFamily="18" charset="0"/>
                <a:cs typeface="Times New Roman" panose="02020603050405020304" pitchFamily="18" charset="0"/>
              </a:rPr>
              <a:t>`: This line selects the `name` column from the `category` table and renames it as `</a:t>
            </a:r>
            <a:r>
              <a:rPr lang="en-US" sz="1600" dirty="0" err="1">
                <a:latin typeface="Times New Roman" panose="02020603050405020304" pitchFamily="18" charset="0"/>
                <a:cs typeface="Times New Roman" panose="02020603050405020304" pitchFamily="18" charset="0"/>
              </a:rPr>
              <a:t>Category_name</a:t>
            </a:r>
            <a:r>
              <a:rPr lang="en-US" sz="1600" dirty="0">
                <a:latin typeface="Times New Roman" panose="02020603050405020304" pitchFamily="18" charset="0"/>
                <a:cs typeface="Times New Roman" panose="02020603050405020304" pitchFamily="18" charset="0"/>
              </a:rPr>
              <a:t>`. It also counts the number of films in each category by counting the number of rows in the `</a:t>
            </a:r>
            <a:r>
              <a:rPr lang="en-US" sz="1600" dirty="0" err="1">
                <a:latin typeface="Times New Roman" panose="02020603050405020304" pitchFamily="18" charset="0"/>
                <a:cs typeface="Times New Roman" panose="02020603050405020304" pitchFamily="18" charset="0"/>
              </a:rPr>
              <a:t>film_category</a:t>
            </a:r>
            <a:r>
              <a:rPr lang="en-US" sz="1600" dirty="0">
                <a:latin typeface="Times New Roman" panose="02020603050405020304" pitchFamily="18" charset="0"/>
                <a:cs typeface="Times New Roman" panose="02020603050405020304" pitchFamily="18" charset="0"/>
              </a:rPr>
              <a:t>` table that have a matching `</a:t>
            </a:r>
            <a:r>
              <a:rPr lang="en-US" sz="1600" dirty="0" err="1">
                <a:latin typeface="Times New Roman" panose="02020603050405020304" pitchFamily="18" charset="0"/>
                <a:cs typeface="Times New Roman" panose="02020603050405020304" pitchFamily="18" charset="0"/>
              </a:rPr>
              <a:t>category_id</a:t>
            </a:r>
            <a:r>
              <a:rPr lang="en-US" sz="1600" dirty="0">
                <a:latin typeface="Times New Roman" panose="02020603050405020304" pitchFamily="18" charset="0"/>
                <a:cs typeface="Times New Roman" panose="02020603050405020304" pitchFamily="18" charset="0"/>
              </a:rPr>
              <a:t>`, and renames the count as `</a:t>
            </a:r>
            <a:r>
              <a:rPr lang="en-US" sz="1600" dirty="0" err="1">
                <a:latin typeface="Times New Roman" panose="02020603050405020304" pitchFamily="18" charset="0"/>
                <a:cs typeface="Times New Roman" panose="02020603050405020304" pitchFamily="18" charset="0"/>
              </a:rPr>
              <a:t>Movie_count</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STEP  2. `</a:t>
            </a:r>
            <a:r>
              <a:rPr lang="en-US" sz="1600" b="1" dirty="0">
                <a:solidFill>
                  <a:schemeClr val="bg1"/>
                </a:solidFill>
                <a:latin typeface="Times New Roman" panose="02020603050405020304" pitchFamily="18" charset="0"/>
                <a:cs typeface="Times New Roman" panose="02020603050405020304" pitchFamily="18" charset="0"/>
              </a:rPr>
              <a:t>FROM category JOIN </a:t>
            </a:r>
            <a:r>
              <a:rPr lang="en-US" sz="1600" b="1" dirty="0" err="1">
                <a:solidFill>
                  <a:schemeClr val="bg1"/>
                </a:solidFill>
                <a:latin typeface="Times New Roman" panose="02020603050405020304" pitchFamily="18" charset="0"/>
                <a:cs typeface="Times New Roman" panose="02020603050405020304" pitchFamily="18" charset="0"/>
              </a:rPr>
              <a:t>film_category</a:t>
            </a:r>
            <a:r>
              <a:rPr lang="en-US" sz="1600" b="1" dirty="0">
                <a:solidFill>
                  <a:schemeClr val="bg1"/>
                </a:solidFill>
                <a:latin typeface="Times New Roman" panose="02020603050405020304" pitchFamily="18" charset="0"/>
                <a:cs typeface="Times New Roman" panose="02020603050405020304" pitchFamily="18" charset="0"/>
              </a:rPr>
              <a:t> USING(</a:t>
            </a:r>
            <a:r>
              <a:rPr lang="en-US" sz="1600" b="1" dirty="0" err="1">
                <a:solidFill>
                  <a:schemeClr val="bg1"/>
                </a:solidFill>
                <a:latin typeface="Times New Roman" panose="02020603050405020304" pitchFamily="18" charset="0"/>
                <a:cs typeface="Times New Roman" panose="02020603050405020304" pitchFamily="18" charset="0"/>
              </a:rPr>
              <a:t>category_id</a:t>
            </a:r>
            <a:r>
              <a:rPr lang="en-US" sz="1600" b="1" dirty="0">
                <a:solidFill>
                  <a:schemeClr val="bg1"/>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This line specifies the two tables being used in the query and joins them using the `</a:t>
            </a:r>
            <a:r>
              <a:rPr lang="en-US" sz="1600" dirty="0" err="1">
                <a:latin typeface="Times New Roman" panose="02020603050405020304" pitchFamily="18" charset="0"/>
                <a:cs typeface="Times New Roman" panose="02020603050405020304" pitchFamily="18" charset="0"/>
              </a:rPr>
              <a:t>category_id</a:t>
            </a:r>
            <a:r>
              <a:rPr lang="en-US" sz="1600" dirty="0">
                <a:latin typeface="Times New Roman" panose="02020603050405020304" pitchFamily="18" charset="0"/>
                <a:cs typeface="Times New Roman" panose="02020603050405020304" pitchFamily="18" charset="0"/>
              </a:rPr>
              <a:t>` column.</a:t>
            </a:r>
          </a:p>
          <a:p>
            <a:r>
              <a:rPr lang="en-US" sz="1600" dirty="0">
                <a:latin typeface="Times New Roman" panose="02020603050405020304" pitchFamily="18" charset="0"/>
                <a:cs typeface="Times New Roman" panose="02020603050405020304" pitchFamily="18" charset="0"/>
              </a:rPr>
              <a:t>STEP  3. `</a:t>
            </a:r>
            <a:r>
              <a:rPr lang="en-US" sz="1600" b="1" dirty="0">
                <a:solidFill>
                  <a:schemeClr val="bg1"/>
                </a:solidFill>
                <a:latin typeface="Times New Roman" panose="02020603050405020304" pitchFamily="18" charset="0"/>
                <a:cs typeface="Times New Roman" panose="02020603050405020304" pitchFamily="18" charset="0"/>
              </a:rPr>
              <a:t>GROUP BY 1</a:t>
            </a:r>
            <a:r>
              <a:rPr lang="en-US" sz="1600" dirty="0">
                <a:latin typeface="Times New Roman" panose="02020603050405020304" pitchFamily="18" charset="0"/>
                <a:cs typeface="Times New Roman" panose="02020603050405020304" pitchFamily="18" charset="0"/>
              </a:rPr>
              <a:t>`: This line groups the result set by the first column (`</a:t>
            </a:r>
            <a:r>
              <a:rPr lang="en-US" sz="1600" dirty="0" err="1">
                <a:latin typeface="Times New Roman" panose="02020603050405020304" pitchFamily="18" charset="0"/>
                <a:cs typeface="Times New Roman" panose="02020603050405020304" pitchFamily="18" charset="0"/>
              </a:rPr>
              <a:t>Category_name</a:t>
            </a:r>
            <a:r>
              <a:rPr lang="en-US" sz="1600" dirty="0">
                <a:latin typeface="Times New Roman" panose="02020603050405020304" pitchFamily="18" charset="0"/>
                <a:cs typeface="Times New Roman" panose="02020603050405020304" pitchFamily="18" charset="0"/>
              </a:rPr>
              <a:t>`), which means that the count of movies will be calculated for each unique category.</a:t>
            </a:r>
          </a:p>
          <a:p>
            <a:r>
              <a:rPr lang="en-US" sz="1600" dirty="0">
                <a:latin typeface="Times New Roman" panose="02020603050405020304" pitchFamily="18" charset="0"/>
                <a:cs typeface="Times New Roman" panose="02020603050405020304" pitchFamily="18" charset="0"/>
              </a:rPr>
              <a:t>STEP  4. `</a:t>
            </a:r>
            <a:r>
              <a:rPr lang="en-US" sz="1600" b="1" dirty="0">
                <a:solidFill>
                  <a:schemeClr val="bg1"/>
                </a:solidFill>
                <a:latin typeface="Times New Roman" panose="02020603050405020304" pitchFamily="18" charset="0"/>
                <a:cs typeface="Times New Roman" panose="02020603050405020304" pitchFamily="18" charset="0"/>
              </a:rPr>
              <a:t>ORDER BY 2 DESC</a:t>
            </a:r>
            <a:r>
              <a:rPr lang="en-US" sz="1600" dirty="0">
                <a:latin typeface="Times New Roman" panose="02020603050405020304" pitchFamily="18" charset="0"/>
                <a:cs typeface="Times New Roman" panose="02020603050405020304" pitchFamily="18" charset="0"/>
              </a:rPr>
              <a:t>`: This line sorts the result set in descending order based on the second column (`</a:t>
            </a:r>
            <a:r>
              <a:rPr lang="en-US" sz="1600" dirty="0" err="1">
                <a:latin typeface="Times New Roman" panose="02020603050405020304" pitchFamily="18" charset="0"/>
                <a:cs typeface="Times New Roman" panose="02020603050405020304" pitchFamily="18" charset="0"/>
              </a:rPr>
              <a:t>Movie_count</a:t>
            </a:r>
            <a:r>
              <a:rPr lang="en-US" sz="1600" dirty="0">
                <a:latin typeface="Times New Roman" panose="02020603050405020304" pitchFamily="18" charset="0"/>
                <a:cs typeface="Times New Roman" panose="02020603050405020304" pitchFamily="18" charset="0"/>
              </a:rPr>
              <a:t>`), which means that the categories with the most movies will be listed first.</a:t>
            </a:r>
          </a:p>
          <a:p>
            <a:r>
              <a:rPr lang="en-US" sz="1600" dirty="0">
                <a:latin typeface="Times New Roman" panose="02020603050405020304" pitchFamily="18" charset="0"/>
                <a:cs typeface="Times New Roman" panose="02020603050405020304" pitchFamily="18" charset="0"/>
              </a:rPr>
              <a:t> The query selects the category name and the number of movies in each category, groups the result by category name, and sorts the result in descending order based on the number of movies.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7969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6197-328C-150D-EBCE-B88C39A0DB6D}"/>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12</a:t>
            </a:r>
            <a:endParaRPr lang="en-IN" dirty="0"/>
          </a:p>
        </p:txBody>
      </p:sp>
      <p:pic>
        <p:nvPicPr>
          <p:cNvPr id="5" name="Content Placeholder 4">
            <a:extLst>
              <a:ext uri="{FF2B5EF4-FFF2-40B4-BE49-F238E27FC236}">
                <a16:creationId xmlns:a16="http://schemas.microsoft.com/office/drawing/2014/main" id="{0276C6FC-8205-154E-0CE9-FB21D75281E3}"/>
              </a:ext>
            </a:extLst>
          </p:cNvPr>
          <p:cNvPicPr>
            <a:picLocks noGrp="1" noChangeAspect="1"/>
          </p:cNvPicPr>
          <p:nvPr>
            <p:ph idx="1"/>
          </p:nvPr>
        </p:nvPicPr>
        <p:blipFill rotWithShape="1">
          <a:blip r:embed="rId2"/>
          <a:srcRect l="12942" t="20017" r="10867" b="21844"/>
          <a:stretch/>
        </p:blipFill>
        <p:spPr>
          <a:xfrm>
            <a:off x="1631576" y="1837111"/>
            <a:ext cx="8588188" cy="4303712"/>
          </a:xfrm>
        </p:spPr>
      </p:pic>
    </p:spTree>
    <p:extLst>
      <p:ext uri="{BB962C8B-B14F-4D97-AF65-F5344CB8AC3E}">
        <p14:creationId xmlns:p14="http://schemas.microsoft.com/office/powerpoint/2010/main" val="1076058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EA21-BB72-A7B2-97D1-10C92785A7F1}"/>
              </a:ext>
            </a:extLst>
          </p:cNvPr>
          <p:cNvSpPr>
            <a:spLocks noGrp="1"/>
          </p:cNvSpPr>
          <p:nvPr>
            <p:ph type="title"/>
          </p:nvPr>
        </p:nvSpPr>
        <p:spPr>
          <a:xfrm>
            <a:off x="1141413" y="618518"/>
            <a:ext cx="9905998" cy="1748164"/>
          </a:xfrm>
        </p:spPr>
        <p:txBody>
          <a:bodyPr/>
          <a:lstStyle/>
          <a:p>
            <a:r>
              <a:rPr lang="en-IN" altLang="en-US" sz="3600" dirty="0">
                <a:latin typeface="Times New Roman" panose="02020603050405020304" pitchFamily="18" charset="0"/>
                <a:cs typeface="Times New Roman" panose="02020603050405020304" pitchFamily="18" charset="0"/>
              </a:rPr>
              <a:t>ADVANTAGES</a:t>
            </a:r>
            <a:br>
              <a:rPr lang="en-IN" altLang="en-US" sz="36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8939D80-F3EC-ED1D-6D52-EE58CEBDC69C}"/>
              </a:ext>
            </a:extLst>
          </p:cNvPr>
          <p:cNvSpPr>
            <a:spLocks noGrp="1"/>
          </p:cNvSpPr>
          <p:nvPr>
            <p:ph idx="1"/>
          </p:nvPr>
        </p:nvSpPr>
        <p:spPr>
          <a:xfrm>
            <a:off x="1141412" y="2474259"/>
            <a:ext cx="9905999" cy="3316942"/>
          </a:xfrm>
        </p:spPr>
        <p:txBody>
          <a:bodyPr>
            <a:normAutofit/>
          </a:bodyPr>
          <a:lstStyle/>
          <a:p>
            <a:r>
              <a:rPr lang="en-US" dirty="0"/>
              <a:t> </a:t>
            </a:r>
            <a:r>
              <a:rPr lang="en-US" dirty="0">
                <a:latin typeface="Times New Roman" panose="02020603050405020304" pitchFamily="18" charset="0"/>
                <a:cs typeface="Times New Roman" panose="02020603050405020304" pitchFamily="18" charset="0"/>
              </a:rPr>
              <a:t>Improved decision-making</a:t>
            </a:r>
          </a:p>
          <a:p>
            <a:r>
              <a:rPr lang="en-US" dirty="0">
                <a:latin typeface="Times New Roman" panose="02020603050405020304" pitchFamily="18" charset="0"/>
                <a:cs typeface="Times New Roman" panose="02020603050405020304" pitchFamily="18" charset="0"/>
              </a:rPr>
              <a:t> Increased profitability</a:t>
            </a:r>
          </a:p>
          <a:p>
            <a:r>
              <a:rPr lang="en-US" dirty="0">
                <a:latin typeface="Times New Roman" panose="02020603050405020304" pitchFamily="18" charset="0"/>
                <a:cs typeface="Times New Roman" panose="02020603050405020304" pitchFamily="18" charset="0"/>
              </a:rPr>
              <a:t> Better audience engagement</a:t>
            </a:r>
          </a:p>
          <a:p>
            <a:r>
              <a:rPr lang="en-US" dirty="0">
                <a:latin typeface="Times New Roman" panose="02020603050405020304" pitchFamily="18" charset="0"/>
                <a:cs typeface="Times New Roman" panose="02020603050405020304" pitchFamily="18" charset="0"/>
              </a:rPr>
              <a:t> Improved content quality</a:t>
            </a:r>
          </a:p>
          <a:p>
            <a:r>
              <a:rPr lang="en-US" dirty="0">
                <a:latin typeface="Times New Roman" panose="02020603050405020304" pitchFamily="18" charset="0"/>
                <a:cs typeface="Times New Roman" panose="02020603050405020304" pitchFamily="18" charset="0"/>
              </a:rPr>
              <a:t> Competitive advantage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3205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263D-0671-40AF-96ED-017E1C097F3B}"/>
              </a:ext>
            </a:extLst>
          </p:cNvPr>
          <p:cNvSpPr>
            <a:spLocks noGrp="1"/>
          </p:cNvSpPr>
          <p:nvPr>
            <p:ph type="title"/>
          </p:nvPr>
        </p:nvSpPr>
        <p:spPr>
          <a:xfrm>
            <a:off x="1141413" y="618517"/>
            <a:ext cx="9905998" cy="1730235"/>
          </a:xfrm>
        </p:spPr>
        <p:txBody>
          <a:bodyPr/>
          <a:lstStyle/>
          <a:p>
            <a:r>
              <a:rPr lang="en-IN" altLang="en-US" sz="3600" dirty="0">
                <a:latin typeface="Times New Roman" panose="02020603050405020304" pitchFamily="18" charset="0"/>
                <a:cs typeface="Times New Roman" panose="02020603050405020304" pitchFamily="18" charset="0"/>
              </a:rPr>
              <a:t>DISADVANTAGES</a:t>
            </a:r>
            <a:br>
              <a:rPr lang="en-IN" altLang="en-US" sz="36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904CD8E-2C42-5483-F31C-288A07AAE9E8}"/>
              </a:ext>
            </a:extLst>
          </p:cNvPr>
          <p:cNvSpPr>
            <a:spLocks noGrp="1"/>
          </p:cNvSpPr>
          <p:nvPr>
            <p:ph idx="1"/>
          </p:nvPr>
        </p:nvSpPr>
        <p:spPr>
          <a:xfrm>
            <a:off x="1141412" y="2249487"/>
            <a:ext cx="9905999" cy="3326560"/>
          </a:xfrm>
        </p:spPr>
        <p:txBody>
          <a:bodyPr>
            <a:normAutofit/>
          </a:bodyPr>
          <a:lstStyle/>
          <a:p>
            <a:r>
              <a:rPr lang="en-US" dirty="0"/>
              <a:t> </a:t>
            </a:r>
            <a:r>
              <a:rPr lang="en-US" dirty="0">
                <a:latin typeface="Times New Roman" panose="02020603050405020304" pitchFamily="18" charset="0"/>
                <a:cs typeface="Times New Roman" panose="02020603050405020304" pitchFamily="18" charset="0"/>
              </a:rPr>
              <a:t>Limited scope</a:t>
            </a:r>
          </a:p>
          <a:p>
            <a:r>
              <a:rPr lang="en-US" dirty="0">
                <a:latin typeface="Times New Roman" panose="02020603050405020304" pitchFamily="18" charset="0"/>
                <a:cs typeface="Times New Roman" panose="02020603050405020304" pitchFamily="18" charset="0"/>
              </a:rPr>
              <a:t> High cost</a:t>
            </a:r>
          </a:p>
          <a:p>
            <a:r>
              <a:rPr lang="en-US" dirty="0">
                <a:latin typeface="Times New Roman" panose="02020603050405020304" pitchFamily="18" charset="0"/>
                <a:cs typeface="Times New Roman" panose="02020603050405020304" pitchFamily="18" charset="0"/>
              </a:rPr>
              <a:t> Time-consuming</a:t>
            </a:r>
          </a:p>
          <a:p>
            <a:r>
              <a:rPr lang="en-US" dirty="0">
                <a:latin typeface="Times New Roman" panose="02020603050405020304" pitchFamily="18" charset="0"/>
                <a:cs typeface="Times New Roman" panose="02020603050405020304" pitchFamily="18" charset="0"/>
              </a:rPr>
              <a:t> Overreliance on data</a:t>
            </a:r>
          </a:p>
          <a:p>
            <a:r>
              <a:rPr lang="en-US" dirty="0">
                <a:latin typeface="Times New Roman" panose="02020603050405020304" pitchFamily="18" charset="0"/>
                <a:cs typeface="Times New Roman" panose="02020603050405020304" pitchFamily="18" charset="0"/>
              </a:rPr>
              <a:t> Privacy concerns</a:t>
            </a:r>
          </a:p>
          <a:p>
            <a:pPr marL="0" indent="0">
              <a:buNone/>
            </a:pPr>
            <a:endParaRPr lang="en-US" dirty="0"/>
          </a:p>
        </p:txBody>
      </p:sp>
    </p:spTree>
    <p:extLst>
      <p:ext uri="{BB962C8B-B14F-4D97-AF65-F5344CB8AC3E}">
        <p14:creationId xmlns:p14="http://schemas.microsoft.com/office/powerpoint/2010/main" val="932106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C7ED-BB0F-53CE-F092-63139CF8E803}"/>
              </a:ext>
            </a:extLst>
          </p:cNvPr>
          <p:cNvSpPr>
            <a:spLocks noGrp="1"/>
          </p:cNvSpPr>
          <p:nvPr>
            <p:ph type="title"/>
          </p:nvPr>
        </p:nvSpPr>
        <p:spPr>
          <a:xfrm>
            <a:off x="1141413" y="618517"/>
            <a:ext cx="9905998" cy="2035035"/>
          </a:xfrm>
        </p:spPr>
        <p:txBody>
          <a:bodyPr>
            <a:normAutofit/>
          </a:bodyPr>
          <a:lstStyle/>
          <a:p>
            <a:r>
              <a:rPr lang="en-IN" sz="1600" b="1" dirty="0">
                <a:latin typeface="Times New Roman" panose="02020603050405020304" pitchFamily="18" charset="0"/>
                <a:cs typeface="Times New Roman" panose="02020603050405020304" pitchFamily="18" charset="0"/>
              </a:rPr>
              <a:t>TASK 1 : </a:t>
            </a:r>
            <a:r>
              <a:rPr lang="en-US" sz="1600" b="1" dirty="0">
                <a:latin typeface="Times New Roman" panose="02020603050405020304" pitchFamily="18" charset="0"/>
                <a:cs typeface="Times New Roman" panose="02020603050405020304" pitchFamily="18" charset="0"/>
              </a:rPr>
              <a:t>Display the  </a:t>
            </a:r>
            <a:r>
              <a:rPr lang="en-US" sz="1600" b="1" dirty="0" err="1">
                <a:latin typeface="Times New Roman" panose="02020603050405020304" pitchFamily="18" charset="0"/>
                <a:cs typeface="Times New Roman" panose="02020603050405020304" pitchFamily="18" charset="0"/>
              </a:rPr>
              <a:t>first_names</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last_names</a:t>
            </a:r>
            <a:r>
              <a:rPr lang="en-US" sz="1600" b="1" dirty="0">
                <a:latin typeface="Times New Roman" panose="02020603050405020304" pitchFamily="18" charset="0"/>
                <a:cs typeface="Times New Roman" panose="02020603050405020304" pitchFamily="18" charset="0"/>
              </a:rPr>
              <a:t> , </a:t>
            </a:r>
            <a:r>
              <a:rPr lang="en-US" sz="1600" b="1" dirty="0" err="1">
                <a:latin typeface="Times New Roman" panose="02020603050405020304" pitchFamily="18" charset="0"/>
                <a:cs typeface="Times New Roman" panose="02020603050405020304" pitchFamily="18" charset="0"/>
              </a:rPr>
              <a:t>actor_id</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last_updated</a:t>
            </a:r>
            <a:r>
              <a:rPr lang="en-US" sz="1600" b="1" dirty="0">
                <a:latin typeface="Times New Roman" panose="02020603050405020304" pitchFamily="18" charset="0"/>
                <a:cs typeface="Times New Roman" panose="02020603050405020304" pitchFamily="18" charset="0"/>
              </a:rPr>
              <a:t> Column</a:t>
            </a:r>
            <a:endParaRPr lang="en-IN" sz="1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E32CE8-48C7-388F-A228-A391ABC49943}"/>
              </a:ext>
            </a:extLst>
          </p:cNvPr>
          <p:cNvSpPr>
            <a:spLocks noGrp="1"/>
          </p:cNvSpPr>
          <p:nvPr>
            <p:ph idx="1"/>
          </p:nvPr>
        </p:nvSpPr>
        <p:spPr>
          <a:xfrm>
            <a:off x="1141412" y="2249487"/>
            <a:ext cx="9905999" cy="3989996"/>
          </a:xfrm>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The SQL query "</a:t>
            </a:r>
            <a:r>
              <a:rPr lang="en-US" b="1" dirty="0">
                <a:solidFill>
                  <a:srgbClr val="FFFF00"/>
                </a:solidFill>
                <a:latin typeface="Times New Roman" panose="02020603050405020304" pitchFamily="18" charset="0"/>
                <a:cs typeface="Times New Roman" panose="02020603050405020304" pitchFamily="18" charset="0"/>
              </a:rPr>
              <a:t>SELECT * FROM actor</a:t>
            </a:r>
            <a:r>
              <a:rPr lang="en-US" dirty="0">
                <a:latin typeface="Times New Roman" panose="02020603050405020304" pitchFamily="18" charset="0"/>
                <a:cs typeface="Times New Roman" panose="02020603050405020304" pitchFamily="18" charset="0"/>
              </a:rPr>
              <a:t>" retrieves all the data from the "actor" table in the Sakila database</a:t>
            </a:r>
          </a:p>
          <a:p>
            <a:r>
              <a:rPr lang="en-US" dirty="0">
                <a:latin typeface="Times New Roman" panose="02020603050405020304" pitchFamily="18" charset="0"/>
                <a:cs typeface="Times New Roman" panose="02020603050405020304" pitchFamily="18" charset="0"/>
              </a:rPr>
              <a:t>Step 1: "</a:t>
            </a:r>
            <a:r>
              <a:rPr lang="en-US" b="1" dirty="0">
                <a:solidFill>
                  <a:schemeClr val="bg1"/>
                </a:solidFill>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is the keyword used to retrieve data from a table.</a:t>
            </a:r>
          </a:p>
          <a:p>
            <a:r>
              <a:rPr lang="en-US" dirty="0">
                <a:latin typeface="Times New Roman" panose="02020603050405020304" pitchFamily="18" charset="0"/>
                <a:cs typeface="Times New Roman" panose="02020603050405020304" pitchFamily="18" charset="0"/>
              </a:rPr>
              <a:t>Step 2: "</a:t>
            </a:r>
            <a:r>
              <a:rPr lang="en-US" b="1" dirty="0">
                <a:solidFill>
                  <a:schemeClr val="bg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is a wildcard character that specifies that all columns in the table should be retrieved.</a:t>
            </a:r>
          </a:p>
          <a:p>
            <a:r>
              <a:rPr lang="en-US" dirty="0">
                <a:latin typeface="Times New Roman" panose="02020603050405020304" pitchFamily="18" charset="0"/>
                <a:cs typeface="Times New Roman" panose="02020603050405020304" pitchFamily="18" charset="0"/>
              </a:rPr>
              <a:t> Step 3: "</a:t>
            </a:r>
            <a:r>
              <a:rPr lang="en-US" b="1" dirty="0">
                <a:solidFill>
                  <a:schemeClr val="bg1"/>
                </a:solidFill>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is the keyword used to specify the table from which to retrieve data.</a:t>
            </a:r>
          </a:p>
          <a:p>
            <a:r>
              <a:rPr lang="en-US" dirty="0">
                <a:latin typeface="Times New Roman" panose="02020603050405020304" pitchFamily="18" charset="0"/>
                <a:cs typeface="Times New Roman" panose="02020603050405020304" pitchFamily="18" charset="0"/>
              </a:rPr>
              <a:t>Step 4 : "</a:t>
            </a:r>
            <a:r>
              <a:rPr lang="en-US" b="1" dirty="0">
                <a:solidFill>
                  <a:schemeClr val="bg1"/>
                </a:solidFill>
                <a:latin typeface="Times New Roman" panose="02020603050405020304" pitchFamily="18" charset="0"/>
                <a:cs typeface="Times New Roman" panose="02020603050405020304" pitchFamily="18" charset="0"/>
              </a:rPr>
              <a:t>actor</a:t>
            </a:r>
            <a:r>
              <a:rPr lang="en-US" dirty="0">
                <a:latin typeface="Times New Roman" panose="02020603050405020304" pitchFamily="18" charset="0"/>
                <a:cs typeface="Times New Roman" panose="02020603050405020304" pitchFamily="18" charset="0"/>
              </a:rPr>
              <a:t>" is the name of the table from which to retrieve data.</a:t>
            </a:r>
          </a:p>
          <a:p>
            <a:r>
              <a:rPr lang="en-US" dirty="0">
                <a:latin typeface="Times New Roman" panose="02020603050405020304" pitchFamily="18" charset="0"/>
                <a:cs typeface="Times New Roman" panose="02020603050405020304" pitchFamily="18" charset="0"/>
              </a:rPr>
              <a:t>The query retrieves all the data from the "actor" table in the Sakila database and displays it in a table format.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6278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2CFC-9A85-1654-B7A1-65C5036F623A}"/>
              </a:ext>
            </a:extLst>
          </p:cNvPr>
          <p:cNvSpPr>
            <a:spLocks noGrp="1"/>
          </p:cNvSpPr>
          <p:nvPr>
            <p:ph type="title"/>
          </p:nvPr>
        </p:nvSpPr>
        <p:spPr>
          <a:xfrm>
            <a:off x="1141413" y="457200"/>
            <a:ext cx="9905998" cy="1639888"/>
          </a:xfrm>
        </p:spPr>
        <p:txBody>
          <a:bodyPr>
            <a:normAutofit/>
          </a:bodyPr>
          <a:lstStyle/>
          <a:p>
            <a:r>
              <a:rPr lang="en-IN" altLang="en-US" sz="3600" dirty="0">
                <a:latin typeface="Times New Roman" panose="02020603050405020304" pitchFamily="18" charset="0"/>
                <a:cs typeface="Times New Roman" panose="02020603050405020304" pitchFamily="18" charset="0"/>
              </a:rPr>
              <a:t>APPLICATIONS</a:t>
            </a:r>
            <a:br>
              <a:rPr lang="en-US" sz="36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2949C3BD-B517-FDD3-90DD-C7E0630B5F38}"/>
              </a:ext>
            </a:extLst>
          </p:cNvPr>
          <p:cNvSpPr>
            <a:spLocks noGrp="1"/>
          </p:cNvSpPr>
          <p:nvPr>
            <p:ph idx="1"/>
          </p:nvPr>
        </p:nvSpPr>
        <p:spPr>
          <a:xfrm>
            <a:off x="1141412" y="1909482"/>
            <a:ext cx="9905999" cy="3881719"/>
          </a:xfrm>
        </p:spPr>
        <p:txBody>
          <a:bodyPr>
            <a:normAutofit/>
          </a:bodyPr>
          <a:lstStyle/>
          <a:p>
            <a:r>
              <a:rPr lang="en-US" dirty="0"/>
              <a:t> </a:t>
            </a:r>
            <a:r>
              <a:rPr lang="en-US" dirty="0">
                <a:latin typeface="Times New Roman" panose="02020603050405020304" pitchFamily="18" charset="0"/>
                <a:cs typeface="Times New Roman" panose="02020603050405020304" pitchFamily="18" charset="0"/>
              </a:rPr>
              <a:t>Audience analysis</a:t>
            </a:r>
          </a:p>
          <a:p>
            <a:r>
              <a:rPr lang="en-US" dirty="0">
                <a:latin typeface="Times New Roman" panose="02020603050405020304" pitchFamily="18" charset="0"/>
                <a:cs typeface="Times New Roman" panose="02020603050405020304" pitchFamily="18" charset="0"/>
              </a:rPr>
              <a:t> Box office predictions</a:t>
            </a:r>
          </a:p>
          <a:p>
            <a:r>
              <a:rPr lang="en-US" dirty="0">
                <a:latin typeface="Times New Roman" panose="02020603050405020304" pitchFamily="18" charset="0"/>
                <a:cs typeface="Times New Roman" panose="02020603050405020304" pitchFamily="18" charset="0"/>
              </a:rPr>
              <a:t> Script analysis</a:t>
            </a:r>
          </a:p>
          <a:p>
            <a:r>
              <a:rPr lang="en-US" dirty="0">
                <a:latin typeface="Times New Roman" panose="02020603050405020304" pitchFamily="18" charset="0"/>
                <a:cs typeface="Times New Roman" panose="02020603050405020304" pitchFamily="18" charset="0"/>
              </a:rPr>
              <a:t> Talent identification</a:t>
            </a:r>
          </a:p>
          <a:p>
            <a:r>
              <a:rPr lang="en-US" dirty="0">
                <a:latin typeface="Times New Roman" panose="02020603050405020304" pitchFamily="18" charset="0"/>
                <a:cs typeface="Times New Roman" panose="02020603050405020304" pitchFamily="18" charset="0"/>
              </a:rPr>
              <a:t> Marketing optimization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292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2F24-436C-07DF-034E-D63B9C869DDB}"/>
              </a:ext>
            </a:extLst>
          </p:cNvPr>
          <p:cNvSpPr>
            <a:spLocks noGrp="1"/>
          </p:cNvSpPr>
          <p:nvPr>
            <p:ph type="title"/>
          </p:nvPr>
        </p:nvSpPr>
        <p:spPr/>
        <p:txBody>
          <a:bodyPr/>
          <a:lstStyle/>
          <a:p>
            <a:r>
              <a:rPr lang="en-IN" altLang="en-US" sz="3600" dirty="0">
                <a:latin typeface="Times New Roman" panose="02020603050405020304" pitchFamily="18" charset="0"/>
                <a:cs typeface="Times New Roman" panose="02020603050405020304" pitchFamily="18" charset="0"/>
              </a:rPr>
              <a:t>CONCLUSION</a:t>
            </a:r>
            <a:br>
              <a:rPr lang="en-US" sz="36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5B22F65-AE2C-E320-CD13-89F0D917C5C7}"/>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Important tool for studios and filmmakers in the film industry. </a:t>
            </a:r>
          </a:p>
          <a:p>
            <a:r>
              <a:rPr lang="en-US" dirty="0">
                <a:latin typeface="Times New Roman" panose="02020603050405020304" pitchFamily="18" charset="0"/>
                <a:cs typeface="Times New Roman" panose="02020603050405020304" pitchFamily="18" charset="0"/>
              </a:rPr>
              <a:t>By analyzing data on audience behavior, feedback, and preferences, studios can make better decisions about which films to produce, how to market them, and how to improve their quality. </a:t>
            </a:r>
          </a:p>
          <a:p>
            <a:r>
              <a:rPr lang="en-US" dirty="0">
                <a:latin typeface="Times New Roman" panose="02020603050405020304" pitchFamily="18" charset="0"/>
                <a:cs typeface="Times New Roman" panose="02020603050405020304" pitchFamily="18" charset="0"/>
              </a:rPr>
              <a:t>Data Analysis can help studios identify up coming talent, predict box office performance, and optimize their marketing strategies and distribution channels. </a:t>
            </a:r>
          </a:p>
        </p:txBody>
      </p:sp>
    </p:spTree>
    <p:extLst>
      <p:ext uri="{BB962C8B-B14F-4D97-AF65-F5344CB8AC3E}">
        <p14:creationId xmlns:p14="http://schemas.microsoft.com/office/powerpoint/2010/main" val="62125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AB824F-C99C-9B75-AB7D-0E8961F6EBD2}"/>
              </a:ext>
            </a:extLst>
          </p:cNvPr>
          <p:cNvSpPr txBox="1"/>
          <p:nvPr/>
        </p:nvSpPr>
        <p:spPr>
          <a:xfrm>
            <a:off x="1586753" y="2231323"/>
            <a:ext cx="8283387" cy="1569660"/>
          </a:xfrm>
          <a:prstGeom prst="rect">
            <a:avLst/>
          </a:prstGeom>
          <a:noFill/>
        </p:spPr>
        <p:txBody>
          <a:bodyPr wrap="square">
            <a:spAutoFit/>
          </a:bodyPr>
          <a:lstStyle/>
          <a:p>
            <a:r>
              <a:rPr lang="en-US" sz="9600" b="1" dirty="0">
                <a:latin typeface="Times New Roman" panose="02020603050405020304" pitchFamily="18" charset="0"/>
                <a:cs typeface="Times New Roman" panose="02020603050405020304" pitchFamily="18" charset="0"/>
              </a:rPr>
              <a:t>THANK YOU</a:t>
            </a:r>
            <a:endParaRPr lang="en-IN" sz="9600" dirty="0"/>
          </a:p>
        </p:txBody>
      </p:sp>
    </p:spTree>
    <p:extLst>
      <p:ext uri="{BB962C8B-B14F-4D97-AF65-F5344CB8AC3E}">
        <p14:creationId xmlns:p14="http://schemas.microsoft.com/office/powerpoint/2010/main" val="1621795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C725-E85A-DF29-9272-89675E2E8C3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1</a:t>
            </a:r>
          </a:p>
        </p:txBody>
      </p:sp>
      <p:pic>
        <p:nvPicPr>
          <p:cNvPr id="5" name="Content Placeholder 4">
            <a:extLst>
              <a:ext uri="{FF2B5EF4-FFF2-40B4-BE49-F238E27FC236}">
                <a16:creationId xmlns:a16="http://schemas.microsoft.com/office/drawing/2014/main" id="{9ABCD270-A9FA-1CEB-9C4D-6BC0E14C56D0}"/>
              </a:ext>
            </a:extLst>
          </p:cNvPr>
          <p:cNvPicPr>
            <a:picLocks noGrp="1" noChangeAspect="1"/>
          </p:cNvPicPr>
          <p:nvPr>
            <p:ph idx="1"/>
          </p:nvPr>
        </p:nvPicPr>
        <p:blipFill rotWithShape="1">
          <a:blip r:embed="rId2"/>
          <a:srcRect l="13737" t="17724" r="34229" b="24814"/>
          <a:stretch/>
        </p:blipFill>
        <p:spPr>
          <a:xfrm>
            <a:off x="1237129" y="1801906"/>
            <a:ext cx="8319247" cy="3935506"/>
          </a:xfrm>
        </p:spPr>
      </p:pic>
    </p:spTree>
    <p:extLst>
      <p:ext uri="{BB962C8B-B14F-4D97-AF65-F5344CB8AC3E}">
        <p14:creationId xmlns:p14="http://schemas.microsoft.com/office/powerpoint/2010/main" val="3208237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1B810-EFDD-867B-5130-F6642063C552}"/>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Task 2 (a) Display the full names of all actors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DD8ABE8-EEEF-BFA5-1CE7-97E453C7D51D}"/>
              </a:ext>
            </a:extLst>
          </p:cNvPr>
          <p:cNvSpPr>
            <a:spLocks noGrp="1"/>
          </p:cNvSpPr>
          <p:nvPr>
            <p:ph idx="1"/>
          </p:nvPr>
        </p:nvSpPr>
        <p:spPr>
          <a:xfrm>
            <a:off x="1141412" y="1909482"/>
            <a:ext cx="9905999" cy="4751294"/>
          </a:xfrm>
        </p:spPr>
        <p:txBody>
          <a:bodyPr>
            <a:normAutofit fontScale="85000" lnSpcReduction="20000"/>
          </a:bodyPr>
          <a:lstStyle/>
          <a:p>
            <a:r>
              <a:rPr lang="en-US" sz="2100" dirty="0">
                <a:latin typeface="Times New Roman" panose="02020603050405020304" pitchFamily="18" charset="0"/>
                <a:cs typeface="Times New Roman" panose="02020603050405020304" pitchFamily="18" charset="0"/>
              </a:rPr>
              <a:t>The SQL query "</a:t>
            </a:r>
            <a:r>
              <a:rPr lang="en-US" sz="2100" b="1" dirty="0">
                <a:solidFill>
                  <a:srgbClr val="FFFF00"/>
                </a:solidFill>
                <a:latin typeface="Times New Roman" panose="02020603050405020304" pitchFamily="18" charset="0"/>
                <a:cs typeface="Times New Roman" panose="02020603050405020304" pitchFamily="18" charset="0"/>
              </a:rPr>
              <a:t>SELECT concat(first_name,' ',last_name)as 'Employee Full Name FROM actor</a:t>
            </a:r>
            <a:r>
              <a:rPr lang="en-US" sz="2100" dirty="0">
                <a:latin typeface="Times New Roman" panose="02020603050405020304" pitchFamily="18" charset="0"/>
                <a:cs typeface="Times New Roman" panose="02020603050405020304" pitchFamily="18" charset="0"/>
              </a:rPr>
              <a:t>" retrieves all the data from the "actor" table in the Sakila database.</a:t>
            </a:r>
          </a:p>
          <a:p>
            <a:r>
              <a:rPr lang="en-US" sz="2100" dirty="0">
                <a:latin typeface="Times New Roman" panose="02020603050405020304" pitchFamily="18" charset="0"/>
                <a:cs typeface="Times New Roman" panose="02020603050405020304" pitchFamily="18" charset="0"/>
              </a:rPr>
              <a:t>STEP 1: </a:t>
            </a:r>
            <a:r>
              <a:rPr lang="en-US" sz="2100" b="1" dirty="0">
                <a:solidFill>
                  <a:schemeClr val="bg1"/>
                </a:solidFill>
                <a:latin typeface="Times New Roman" panose="02020603050405020304" pitchFamily="18" charset="0"/>
                <a:cs typeface="Times New Roman" panose="02020603050405020304" pitchFamily="18" charset="0"/>
              </a:rPr>
              <a:t>SELECT</a:t>
            </a:r>
            <a:r>
              <a:rPr lang="en-US" sz="2100" dirty="0">
                <a:latin typeface="Times New Roman" panose="02020603050405020304" pitchFamily="18" charset="0"/>
                <a:cs typeface="Times New Roman" panose="02020603050405020304" pitchFamily="18" charset="0"/>
              </a:rPr>
              <a:t>: This is a keyword used to select data from a table.</a:t>
            </a:r>
          </a:p>
          <a:p>
            <a:r>
              <a:rPr lang="en-US" sz="2100" dirty="0">
                <a:latin typeface="Times New Roman" panose="02020603050405020304" pitchFamily="18" charset="0"/>
                <a:cs typeface="Times New Roman" panose="02020603050405020304" pitchFamily="18" charset="0"/>
              </a:rPr>
              <a:t>STEP 2 : </a:t>
            </a:r>
            <a:r>
              <a:rPr lang="en-US" sz="2100" b="1" dirty="0">
                <a:solidFill>
                  <a:schemeClr val="bg1"/>
                </a:solidFill>
                <a:latin typeface="Times New Roman" panose="02020603050405020304" pitchFamily="18" charset="0"/>
                <a:cs typeface="Times New Roman" panose="02020603050405020304" pitchFamily="18" charset="0"/>
              </a:rPr>
              <a:t>CONCAT</a:t>
            </a:r>
            <a:r>
              <a:rPr lang="en-US" sz="2100" dirty="0">
                <a:latin typeface="Times New Roman" panose="02020603050405020304" pitchFamily="18" charset="0"/>
                <a:cs typeface="Times New Roman" panose="02020603050405020304" pitchFamily="18" charset="0"/>
              </a:rPr>
              <a:t>: This is a function used to concatenate two or more strings together. In this case, it is used to concatenate the first name and last name of each actor. </a:t>
            </a:r>
          </a:p>
          <a:p>
            <a:r>
              <a:rPr lang="en-US" sz="2100" dirty="0">
                <a:latin typeface="Times New Roman" panose="02020603050405020304" pitchFamily="18" charset="0"/>
                <a:cs typeface="Times New Roman" panose="02020603050405020304" pitchFamily="18" charset="0"/>
              </a:rPr>
              <a:t>STEP 3 : </a:t>
            </a:r>
            <a:r>
              <a:rPr lang="en-US" sz="2100" b="1" dirty="0">
                <a:solidFill>
                  <a:schemeClr val="bg1"/>
                </a:solidFill>
                <a:latin typeface="Times New Roman" panose="02020603050405020304" pitchFamily="18" charset="0"/>
                <a:cs typeface="Times New Roman" panose="02020603050405020304" pitchFamily="18" charset="0"/>
              </a:rPr>
              <a:t>first_name</a:t>
            </a:r>
            <a:r>
              <a:rPr lang="en-US" sz="2100" dirty="0">
                <a:latin typeface="Times New Roman" panose="02020603050405020304" pitchFamily="18" charset="0"/>
                <a:cs typeface="Times New Roman" panose="02020603050405020304" pitchFamily="18" charset="0"/>
              </a:rPr>
              <a:t>: This is the name of the column in the 'actor' table that contains the first name of each actor.</a:t>
            </a:r>
          </a:p>
          <a:p>
            <a:r>
              <a:rPr lang="en-US" sz="2100" dirty="0">
                <a:latin typeface="Times New Roman" panose="02020603050405020304" pitchFamily="18" charset="0"/>
                <a:cs typeface="Times New Roman" panose="02020603050405020304" pitchFamily="18" charset="0"/>
              </a:rPr>
              <a:t>STEP 4 : </a:t>
            </a:r>
            <a:r>
              <a:rPr lang="en-US" sz="2100" b="1" dirty="0">
                <a:solidFill>
                  <a:schemeClr val="bg1"/>
                </a:solidFill>
                <a:latin typeface="Times New Roman" panose="02020603050405020304" pitchFamily="18" charset="0"/>
                <a:cs typeface="Times New Roman" panose="02020603050405020304" pitchFamily="18" charset="0"/>
              </a:rPr>
              <a:t>last_name</a:t>
            </a:r>
            <a:r>
              <a:rPr lang="en-US" sz="2100" dirty="0">
                <a:latin typeface="Times New Roman" panose="02020603050405020304" pitchFamily="18" charset="0"/>
                <a:cs typeface="Times New Roman" panose="02020603050405020304" pitchFamily="18" charset="0"/>
              </a:rPr>
              <a:t>: This is the name of the column in the 'actor' table that contains the last name of each actor.</a:t>
            </a:r>
          </a:p>
          <a:p>
            <a:r>
              <a:rPr lang="en-US" sz="2100" dirty="0">
                <a:latin typeface="Times New Roman" panose="02020603050405020304" pitchFamily="18" charset="0"/>
                <a:cs typeface="Times New Roman" panose="02020603050405020304" pitchFamily="18" charset="0"/>
              </a:rPr>
              <a:t>STEP 5: </a:t>
            </a:r>
            <a:r>
              <a:rPr lang="en-US" sz="2100" b="1" dirty="0">
                <a:solidFill>
                  <a:schemeClr val="bg1"/>
                </a:solidFill>
                <a:latin typeface="Times New Roman" panose="02020603050405020304" pitchFamily="18" charset="0"/>
                <a:cs typeface="Times New Roman" panose="02020603050405020304" pitchFamily="18" charset="0"/>
              </a:rPr>
              <a:t>FROM</a:t>
            </a:r>
            <a:r>
              <a:rPr lang="en-US" sz="2100" dirty="0">
                <a:latin typeface="Times New Roman" panose="02020603050405020304" pitchFamily="18" charset="0"/>
                <a:cs typeface="Times New Roman" panose="02020603050405020304" pitchFamily="18" charset="0"/>
              </a:rPr>
              <a:t>: This is a keyword used to specify the table from which we want to select data.</a:t>
            </a:r>
          </a:p>
          <a:p>
            <a:r>
              <a:rPr lang="en-US" sz="2100" dirty="0">
                <a:latin typeface="Times New Roman" panose="02020603050405020304" pitchFamily="18" charset="0"/>
                <a:cs typeface="Times New Roman" panose="02020603050405020304" pitchFamily="18" charset="0"/>
              </a:rPr>
              <a:t>STEP 6: </a:t>
            </a:r>
            <a:r>
              <a:rPr lang="en-US" sz="2100" b="1" dirty="0">
                <a:solidFill>
                  <a:schemeClr val="bg1"/>
                </a:solidFill>
                <a:latin typeface="Times New Roman" panose="02020603050405020304" pitchFamily="18" charset="0"/>
                <a:cs typeface="Times New Roman" panose="02020603050405020304" pitchFamily="18" charset="0"/>
              </a:rPr>
              <a:t>actor</a:t>
            </a:r>
            <a:r>
              <a:rPr lang="en-US" sz="2100" dirty="0">
                <a:latin typeface="Times New Roman" panose="02020603050405020304" pitchFamily="18" charset="0"/>
                <a:cs typeface="Times New Roman" panose="02020603050405020304" pitchFamily="18" charset="0"/>
              </a:rPr>
              <a:t>: This is the name of the table from which we want to select data.</a:t>
            </a:r>
          </a:p>
          <a:p>
            <a:r>
              <a:rPr lang="en-US" sz="2100" dirty="0">
                <a:latin typeface="Times New Roman" panose="02020603050405020304" pitchFamily="18" charset="0"/>
                <a:cs typeface="Times New Roman" panose="02020603050405020304" pitchFamily="18" charset="0"/>
              </a:rPr>
              <a:t>The Query returns a list of full names for all actors in the 'actor' table, with a space separating the first and last names.</a:t>
            </a:r>
          </a:p>
          <a:p>
            <a:endParaRPr lang="en-US" dirty="0"/>
          </a:p>
          <a:p>
            <a:pPr marL="0" indent="0">
              <a:buNone/>
            </a:pPr>
            <a:endParaRPr lang="en-IN" dirty="0"/>
          </a:p>
        </p:txBody>
      </p:sp>
    </p:spTree>
    <p:extLst>
      <p:ext uri="{BB962C8B-B14F-4D97-AF65-F5344CB8AC3E}">
        <p14:creationId xmlns:p14="http://schemas.microsoft.com/office/powerpoint/2010/main" val="235204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AFC7B-21EB-8682-DF3D-F2AFC66D362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2(a)</a:t>
            </a:r>
            <a:endParaRPr lang="en-IN" dirty="0"/>
          </a:p>
        </p:txBody>
      </p:sp>
      <p:pic>
        <p:nvPicPr>
          <p:cNvPr id="5" name="Content Placeholder 4">
            <a:extLst>
              <a:ext uri="{FF2B5EF4-FFF2-40B4-BE49-F238E27FC236}">
                <a16:creationId xmlns:a16="http://schemas.microsoft.com/office/drawing/2014/main" id="{56E0A4BA-9C81-C2D3-32D2-5B981ECA90BE}"/>
              </a:ext>
            </a:extLst>
          </p:cNvPr>
          <p:cNvPicPr>
            <a:picLocks noGrp="1" noChangeAspect="1"/>
          </p:cNvPicPr>
          <p:nvPr>
            <p:ph idx="1"/>
          </p:nvPr>
        </p:nvPicPr>
        <p:blipFill rotWithShape="1">
          <a:blip r:embed="rId2"/>
          <a:srcRect l="13706" t="17733" r="31573" b="24510"/>
          <a:stretch/>
        </p:blipFill>
        <p:spPr>
          <a:xfrm>
            <a:off x="1380565" y="1945340"/>
            <a:ext cx="8982635" cy="3487271"/>
          </a:xfrm>
        </p:spPr>
      </p:pic>
    </p:spTree>
    <p:extLst>
      <p:ext uri="{BB962C8B-B14F-4D97-AF65-F5344CB8AC3E}">
        <p14:creationId xmlns:p14="http://schemas.microsoft.com/office/powerpoint/2010/main" val="4098583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3A52-DE73-598E-7588-824F23077B78}"/>
              </a:ext>
            </a:extLst>
          </p:cNvPr>
          <p:cNvSpPr>
            <a:spLocks noGrp="1"/>
          </p:cNvSpPr>
          <p:nvPr>
            <p:ph type="title"/>
          </p:nvPr>
        </p:nvSpPr>
        <p:spPr>
          <a:xfrm>
            <a:off x="1141413" y="385482"/>
            <a:ext cx="9905998" cy="1021977"/>
          </a:xfrm>
        </p:spPr>
        <p:txBody>
          <a:bodyPr>
            <a:normAutofit/>
          </a:bodyPr>
          <a:lstStyle/>
          <a:p>
            <a:r>
              <a:rPr lang="en-US" sz="1400" b="1" dirty="0">
                <a:latin typeface="Times New Roman" panose="02020603050405020304" pitchFamily="18" charset="0"/>
                <a:cs typeface="Times New Roman" panose="02020603050405020304" pitchFamily="18" charset="0"/>
              </a:rPr>
              <a:t>Task 2(b) Display the first_names of actors along with count of repeated first_names</a:t>
            </a:r>
            <a:endParaRPr lang="en-IN" sz="1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3DEEFF5-E44E-8D08-2C9A-A3645F78E05A}"/>
              </a:ext>
            </a:extLst>
          </p:cNvPr>
          <p:cNvSpPr>
            <a:spLocks noGrp="1"/>
          </p:cNvSpPr>
          <p:nvPr>
            <p:ph idx="1"/>
          </p:nvPr>
        </p:nvSpPr>
        <p:spPr>
          <a:xfrm>
            <a:off x="1141412" y="1281953"/>
            <a:ext cx="10243764" cy="5325036"/>
          </a:xfrm>
        </p:spPr>
        <p:txBody>
          <a:bodyPr>
            <a:normAutofit fontScale="40000" lnSpcReduction="20000"/>
          </a:bodyPr>
          <a:lstStyle/>
          <a:p>
            <a:r>
              <a:rPr lang="en-US" sz="3400" dirty="0">
                <a:latin typeface="Times New Roman" panose="02020603050405020304" pitchFamily="18" charset="0"/>
                <a:cs typeface="Times New Roman" panose="02020603050405020304" pitchFamily="18" charset="0"/>
              </a:rPr>
              <a:t>The SQL query "</a:t>
            </a:r>
            <a:r>
              <a:rPr lang="en-US" sz="4500" b="1" dirty="0">
                <a:solidFill>
                  <a:srgbClr val="FFFF00"/>
                </a:solidFill>
                <a:latin typeface="Times New Roman" panose="02020603050405020304" pitchFamily="18" charset="0"/>
                <a:cs typeface="Times New Roman" panose="02020603050405020304" pitchFamily="18" charset="0"/>
              </a:rPr>
              <a:t>SELECT first_name,count(first_name) as </a:t>
            </a:r>
            <a:r>
              <a:rPr lang="en-US" sz="4500" b="1" dirty="0" err="1">
                <a:solidFill>
                  <a:srgbClr val="FFFF00"/>
                </a:solidFill>
                <a:latin typeface="Times New Roman" panose="02020603050405020304" pitchFamily="18" charset="0"/>
                <a:cs typeface="Times New Roman" panose="02020603050405020304" pitchFamily="18" charset="0"/>
              </a:rPr>
              <a:t>Count_of_Firstnames</a:t>
            </a:r>
            <a:r>
              <a:rPr lang="en-US" sz="4500" b="1" dirty="0">
                <a:solidFill>
                  <a:srgbClr val="FFFF00"/>
                </a:solidFill>
                <a:latin typeface="Times New Roman" panose="02020603050405020304" pitchFamily="18" charset="0"/>
                <a:cs typeface="Times New Roman" panose="02020603050405020304" pitchFamily="18" charset="0"/>
              </a:rPr>
              <a:t> from actor group by first_name having count(first_name)&gt;1 </a:t>
            </a:r>
            <a:r>
              <a:rPr lang="en-US" sz="3400" dirty="0">
                <a:latin typeface="Times New Roman" panose="02020603050405020304" pitchFamily="18" charset="0"/>
                <a:cs typeface="Times New Roman" panose="02020603050405020304" pitchFamily="18" charset="0"/>
              </a:rPr>
              <a:t>“</a:t>
            </a:r>
          </a:p>
          <a:p>
            <a:r>
              <a:rPr lang="en-US" sz="3400" dirty="0">
                <a:latin typeface="Times New Roman" panose="02020603050405020304" pitchFamily="18" charset="0"/>
                <a:cs typeface="Times New Roman" panose="02020603050405020304" pitchFamily="18" charset="0"/>
              </a:rPr>
              <a:t>STEP  1. </a:t>
            </a:r>
            <a:r>
              <a:rPr lang="en-US" sz="3400" b="1" dirty="0">
                <a:solidFill>
                  <a:schemeClr val="bg1"/>
                </a:solidFill>
                <a:latin typeface="Times New Roman" panose="02020603050405020304" pitchFamily="18" charset="0"/>
                <a:cs typeface="Times New Roman" panose="02020603050405020304" pitchFamily="18" charset="0"/>
              </a:rPr>
              <a:t>SELECT</a:t>
            </a:r>
            <a:r>
              <a:rPr lang="en-US" sz="3400" dirty="0">
                <a:latin typeface="Times New Roman" panose="02020603050405020304" pitchFamily="18" charset="0"/>
                <a:cs typeface="Times New Roman" panose="02020603050405020304" pitchFamily="18" charset="0"/>
              </a:rPr>
              <a:t>: This is a keyword used to select data from a table.</a:t>
            </a:r>
          </a:p>
          <a:p>
            <a:r>
              <a:rPr lang="en-US" sz="3400" dirty="0">
                <a:latin typeface="Times New Roman" panose="02020603050405020304" pitchFamily="18" charset="0"/>
                <a:cs typeface="Times New Roman" panose="02020603050405020304" pitchFamily="18" charset="0"/>
              </a:rPr>
              <a:t>STEP 2. </a:t>
            </a:r>
            <a:r>
              <a:rPr lang="en-US" sz="3400" b="1" dirty="0">
                <a:solidFill>
                  <a:schemeClr val="bg1"/>
                </a:solidFill>
                <a:latin typeface="Times New Roman" panose="02020603050405020304" pitchFamily="18" charset="0"/>
                <a:cs typeface="Times New Roman" panose="02020603050405020304" pitchFamily="18" charset="0"/>
              </a:rPr>
              <a:t>first_name</a:t>
            </a:r>
            <a:r>
              <a:rPr lang="en-US" sz="3400" dirty="0">
                <a:latin typeface="Times New Roman" panose="02020603050405020304" pitchFamily="18" charset="0"/>
                <a:cs typeface="Times New Roman" panose="02020603050405020304" pitchFamily="18" charset="0"/>
              </a:rPr>
              <a:t>: This is the name of the column in the actor table that contains the first name of each actor.</a:t>
            </a:r>
          </a:p>
          <a:p>
            <a:r>
              <a:rPr lang="en-US" sz="3400" dirty="0">
                <a:latin typeface="Times New Roman" panose="02020603050405020304" pitchFamily="18" charset="0"/>
                <a:cs typeface="Times New Roman" panose="02020603050405020304" pitchFamily="18" charset="0"/>
              </a:rPr>
              <a:t>STEP 3. </a:t>
            </a:r>
            <a:r>
              <a:rPr lang="en-US" sz="3400" b="1" dirty="0">
                <a:solidFill>
                  <a:schemeClr val="bg1"/>
                </a:solidFill>
                <a:latin typeface="Times New Roman" panose="02020603050405020304" pitchFamily="18" charset="0"/>
                <a:cs typeface="Times New Roman" panose="02020603050405020304" pitchFamily="18" charset="0"/>
              </a:rPr>
              <a:t>COUNT</a:t>
            </a:r>
            <a:r>
              <a:rPr lang="en-US" sz="3400" dirty="0">
                <a:latin typeface="Times New Roman" panose="02020603050405020304" pitchFamily="18" charset="0"/>
                <a:cs typeface="Times New Roman" panose="02020603050405020304" pitchFamily="18" charset="0"/>
              </a:rPr>
              <a:t>: This is an aggregate function that counts the number of times a value appears in a column.</a:t>
            </a:r>
          </a:p>
          <a:p>
            <a:r>
              <a:rPr lang="en-US" sz="3400" dirty="0">
                <a:latin typeface="Times New Roman" panose="02020603050405020304" pitchFamily="18" charset="0"/>
                <a:cs typeface="Times New Roman" panose="02020603050405020304" pitchFamily="18" charset="0"/>
              </a:rPr>
              <a:t>STEP  4. </a:t>
            </a:r>
            <a:r>
              <a:rPr lang="en-US" sz="3400" b="1" dirty="0">
                <a:solidFill>
                  <a:schemeClr val="bg1"/>
                </a:solidFill>
                <a:latin typeface="Times New Roman" panose="02020603050405020304" pitchFamily="18" charset="0"/>
                <a:cs typeface="Times New Roman" panose="02020603050405020304" pitchFamily="18" charset="0"/>
              </a:rPr>
              <a:t>AS</a:t>
            </a:r>
            <a:r>
              <a:rPr lang="en-US" sz="3400" dirty="0">
                <a:latin typeface="Times New Roman" panose="02020603050405020304" pitchFamily="18" charset="0"/>
                <a:cs typeface="Times New Roman" panose="02020603050405020304" pitchFamily="18" charset="0"/>
              </a:rPr>
              <a:t>: This is a keyword used to alias the column name to a more descriptive name.</a:t>
            </a:r>
          </a:p>
          <a:p>
            <a:r>
              <a:rPr lang="en-US" sz="3400" dirty="0">
                <a:latin typeface="Times New Roman" panose="02020603050405020304" pitchFamily="18" charset="0"/>
                <a:cs typeface="Times New Roman" panose="02020603050405020304" pitchFamily="18" charset="0"/>
              </a:rPr>
              <a:t>STEP 5. </a:t>
            </a:r>
            <a:r>
              <a:rPr lang="en-US" sz="3400" b="1" dirty="0">
                <a:solidFill>
                  <a:schemeClr val="bg1"/>
                </a:solidFill>
                <a:latin typeface="Times New Roman" panose="02020603050405020304" pitchFamily="18" charset="0"/>
                <a:cs typeface="Times New Roman" panose="02020603050405020304" pitchFamily="18" charset="0"/>
              </a:rPr>
              <a:t>Count_of_Firstnames</a:t>
            </a:r>
            <a:r>
              <a:rPr lang="en-US" sz="3400" dirty="0">
                <a:latin typeface="Times New Roman" panose="02020603050405020304" pitchFamily="18" charset="0"/>
                <a:cs typeface="Times New Roman" panose="02020603050405020304" pitchFamily="18" charset="0"/>
              </a:rPr>
              <a:t>: This is the new column name that is created by aliasing the count result.</a:t>
            </a:r>
          </a:p>
          <a:p>
            <a:r>
              <a:rPr lang="en-US" sz="3400" dirty="0">
                <a:latin typeface="Times New Roman" panose="02020603050405020304" pitchFamily="18" charset="0"/>
                <a:cs typeface="Times New Roman" panose="02020603050405020304" pitchFamily="18" charset="0"/>
              </a:rPr>
              <a:t>STEP 6</a:t>
            </a:r>
            <a:r>
              <a:rPr lang="en-US" sz="3400" dirty="0">
                <a:solidFill>
                  <a:schemeClr val="bg1"/>
                </a:solidFill>
                <a:latin typeface="Times New Roman" panose="02020603050405020304" pitchFamily="18" charset="0"/>
                <a:cs typeface="Times New Roman" panose="02020603050405020304" pitchFamily="18" charset="0"/>
              </a:rPr>
              <a:t>. </a:t>
            </a:r>
            <a:r>
              <a:rPr lang="en-US" sz="3400" b="1" dirty="0">
                <a:solidFill>
                  <a:schemeClr val="bg1"/>
                </a:solidFill>
                <a:latin typeface="Times New Roman" panose="02020603050405020304" pitchFamily="18" charset="0"/>
                <a:cs typeface="Times New Roman" panose="02020603050405020304" pitchFamily="18" charset="0"/>
              </a:rPr>
              <a:t>FROM</a:t>
            </a:r>
            <a:r>
              <a:rPr lang="en-US" sz="3400" dirty="0">
                <a:latin typeface="Times New Roman" panose="02020603050405020304" pitchFamily="18" charset="0"/>
                <a:cs typeface="Times New Roman" panose="02020603050405020304" pitchFamily="18" charset="0"/>
              </a:rPr>
              <a:t>: This is a keyword used to specify the table from which we want to select data.</a:t>
            </a:r>
          </a:p>
          <a:p>
            <a:r>
              <a:rPr lang="en-US" sz="3400" dirty="0">
                <a:latin typeface="Times New Roman" panose="02020603050405020304" pitchFamily="18" charset="0"/>
                <a:cs typeface="Times New Roman" panose="02020603050405020304" pitchFamily="18" charset="0"/>
              </a:rPr>
              <a:t>STEP  7. </a:t>
            </a:r>
            <a:r>
              <a:rPr lang="en-US" sz="3400" b="1" dirty="0">
                <a:solidFill>
                  <a:schemeClr val="bg1"/>
                </a:solidFill>
                <a:latin typeface="Times New Roman" panose="02020603050405020304" pitchFamily="18" charset="0"/>
                <a:cs typeface="Times New Roman" panose="02020603050405020304" pitchFamily="18" charset="0"/>
              </a:rPr>
              <a:t>actor</a:t>
            </a:r>
            <a:r>
              <a:rPr lang="en-US" sz="3400" dirty="0">
                <a:latin typeface="Times New Roman" panose="02020603050405020304" pitchFamily="18" charset="0"/>
                <a:cs typeface="Times New Roman" panose="02020603050405020304" pitchFamily="18" charset="0"/>
              </a:rPr>
              <a:t>: This is the name of the table from which we want to select data.</a:t>
            </a:r>
          </a:p>
          <a:p>
            <a:r>
              <a:rPr lang="en-US" sz="3400" dirty="0">
                <a:latin typeface="Times New Roman" panose="02020603050405020304" pitchFamily="18" charset="0"/>
                <a:cs typeface="Times New Roman" panose="02020603050405020304" pitchFamily="18" charset="0"/>
              </a:rPr>
              <a:t>STEP  8. </a:t>
            </a:r>
            <a:r>
              <a:rPr lang="en-US" sz="3400" b="1" dirty="0">
                <a:solidFill>
                  <a:schemeClr val="bg1"/>
                </a:solidFill>
                <a:latin typeface="Times New Roman" panose="02020603050405020304" pitchFamily="18" charset="0"/>
                <a:cs typeface="Times New Roman" panose="02020603050405020304" pitchFamily="18" charset="0"/>
              </a:rPr>
              <a:t>GROUP BY</a:t>
            </a:r>
            <a:r>
              <a:rPr lang="en-US" sz="3400" dirty="0">
                <a:latin typeface="Times New Roman" panose="02020603050405020304" pitchFamily="18" charset="0"/>
                <a:cs typeface="Times New Roman" panose="02020603050405020304" pitchFamily="18" charset="0"/>
              </a:rPr>
              <a:t>: This is a keyword used to group the results based on a column.</a:t>
            </a:r>
          </a:p>
          <a:p>
            <a:r>
              <a:rPr lang="en-US" sz="3400" dirty="0">
                <a:latin typeface="Times New Roman" panose="02020603050405020304" pitchFamily="18" charset="0"/>
                <a:cs typeface="Times New Roman" panose="02020603050405020304" pitchFamily="18" charset="0"/>
              </a:rPr>
              <a:t>STEP  9. </a:t>
            </a:r>
            <a:r>
              <a:rPr lang="en-US" sz="3400" b="1" dirty="0">
                <a:solidFill>
                  <a:schemeClr val="bg1"/>
                </a:solidFill>
                <a:latin typeface="Times New Roman" panose="02020603050405020304" pitchFamily="18" charset="0"/>
                <a:cs typeface="Times New Roman" panose="02020603050405020304" pitchFamily="18" charset="0"/>
              </a:rPr>
              <a:t>first_name</a:t>
            </a:r>
            <a:r>
              <a:rPr lang="en-US" sz="3400" dirty="0">
                <a:latin typeface="Times New Roman" panose="02020603050405020304" pitchFamily="18" charset="0"/>
                <a:cs typeface="Times New Roman" panose="02020603050405020304" pitchFamily="18" charset="0"/>
              </a:rPr>
              <a:t>: This is the column name used to group the results.</a:t>
            </a:r>
          </a:p>
          <a:p>
            <a:r>
              <a:rPr lang="en-US" sz="3400" dirty="0">
                <a:latin typeface="Times New Roman" panose="02020603050405020304" pitchFamily="18" charset="0"/>
                <a:cs typeface="Times New Roman" panose="02020603050405020304" pitchFamily="18" charset="0"/>
              </a:rPr>
              <a:t>STEP 10. </a:t>
            </a:r>
            <a:r>
              <a:rPr lang="en-US" sz="3400" b="1" dirty="0">
                <a:solidFill>
                  <a:schemeClr val="bg1"/>
                </a:solidFill>
                <a:latin typeface="Times New Roman" panose="02020603050405020304" pitchFamily="18" charset="0"/>
                <a:cs typeface="Times New Roman" panose="02020603050405020304" pitchFamily="18" charset="0"/>
              </a:rPr>
              <a:t>HAVING</a:t>
            </a:r>
            <a:r>
              <a:rPr lang="en-US" sz="3400" dirty="0">
                <a:latin typeface="Times New Roman" panose="02020603050405020304" pitchFamily="18" charset="0"/>
                <a:cs typeface="Times New Roman" panose="02020603050405020304" pitchFamily="18" charset="0"/>
              </a:rPr>
              <a:t>: This is a keyword used to filter the results based on a condition.</a:t>
            </a:r>
          </a:p>
          <a:p>
            <a:r>
              <a:rPr lang="en-US" sz="3400" dirty="0">
                <a:latin typeface="Times New Roman" panose="02020603050405020304" pitchFamily="18" charset="0"/>
                <a:cs typeface="Times New Roman" panose="02020603050405020304" pitchFamily="18" charset="0"/>
              </a:rPr>
              <a:t>STEP 11</a:t>
            </a:r>
            <a:r>
              <a:rPr lang="en-US" sz="3400" dirty="0">
                <a:solidFill>
                  <a:schemeClr val="bg1"/>
                </a:solidFill>
                <a:latin typeface="Times New Roman" panose="02020603050405020304" pitchFamily="18" charset="0"/>
                <a:cs typeface="Times New Roman" panose="02020603050405020304" pitchFamily="18" charset="0"/>
              </a:rPr>
              <a:t>. </a:t>
            </a:r>
            <a:r>
              <a:rPr lang="en-US" sz="3400" b="1" dirty="0">
                <a:solidFill>
                  <a:schemeClr val="bg1"/>
                </a:solidFill>
                <a:latin typeface="Times New Roman" panose="02020603050405020304" pitchFamily="18" charset="0"/>
                <a:cs typeface="Times New Roman" panose="02020603050405020304" pitchFamily="18" charset="0"/>
              </a:rPr>
              <a:t>count(first_name)&gt;1</a:t>
            </a:r>
            <a:r>
              <a:rPr lang="en-US" sz="3400" dirty="0">
                <a:latin typeface="Times New Roman" panose="02020603050405020304" pitchFamily="18" charset="0"/>
                <a:cs typeface="Times New Roman" panose="02020603050405020304" pitchFamily="18" charset="0"/>
              </a:rPr>
              <a:t>: This is the condition used to filter the results to only include first names that appear more than once.</a:t>
            </a:r>
          </a:p>
          <a:p>
            <a:r>
              <a:rPr lang="en-US" sz="3400" dirty="0">
                <a:latin typeface="Times New Roman" panose="02020603050405020304" pitchFamily="18" charset="0"/>
                <a:cs typeface="Times New Roman" panose="02020603050405020304" pitchFamily="18" charset="0"/>
              </a:rPr>
              <a:t>The result returns a list of first names from the actor table along with the count of how many times each first name appears in the table. The results would be grouped by first name and would only include first names that appear more than once.</a:t>
            </a:r>
          </a:p>
          <a:p>
            <a:endParaRPr lang="en-IN" dirty="0"/>
          </a:p>
        </p:txBody>
      </p:sp>
    </p:spTree>
    <p:extLst>
      <p:ext uri="{BB962C8B-B14F-4D97-AF65-F5344CB8AC3E}">
        <p14:creationId xmlns:p14="http://schemas.microsoft.com/office/powerpoint/2010/main" val="1625788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3B85-0A6D-FB1C-18A5-172F5A322EF0}"/>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of TASK 2(B)</a:t>
            </a:r>
            <a:endParaRPr lang="en-IN" dirty="0"/>
          </a:p>
        </p:txBody>
      </p:sp>
      <p:pic>
        <p:nvPicPr>
          <p:cNvPr id="5" name="Content Placeholder 4">
            <a:extLst>
              <a:ext uri="{FF2B5EF4-FFF2-40B4-BE49-F238E27FC236}">
                <a16:creationId xmlns:a16="http://schemas.microsoft.com/office/drawing/2014/main" id="{F1710DC2-B4F4-8820-6711-B34EA9594B18}"/>
              </a:ext>
            </a:extLst>
          </p:cNvPr>
          <p:cNvPicPr>
            <a:picLocks noGrp="1" noChangeAspect="1"/>
          </p:cNvPicPr>
          <p:nvPr>
            <p:ph idx="1"/>
          </p:nvPr>
        </p:nvPicPr>
        <p:blipFill rotWithShape="1">
          <a:blip r:embed="rId2"/>
          <a:srcRect l="12817" t="21623" r="21466" b="21375"/>
          <a:stretch/>
        </p:blipFill>
        <p:spPr>
          <a:xfrm>
            <a:off x="1613647" y="2205318"/>
            <a:ext cx="8758518" cy="4034164"/>
          </a:xfrm>
        </p:spPr>
      </p:pic>
    </p:spTree>
    <p:extLst>
      <p:ext uri="{BB962C8B-B14F-4D97-AF65-F5344CB8AC3E}">
        <p14:creationId xmlns:p14="http://schemas.microsoft.com/office/powerpoint/2010/main" val="13458340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725</TotalTime>
  <Words>4874</Words>
  <Application>Microsoft Office PowerPoint</Application>
  <PresentationFormat>Widescreen</PresentationFormat>
  <Paragraphs>230</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Times New Roman</vt:lpstr>
      <vt:lpstr>Tw Cen MT</vt:lpstr>
      <vt:lpstr>Circuit</vt:lpstr>
      <vt:lpstr>                                                                                           ANALYZING  Motion  pictures  data USING SQL                                                                                                                                                                                                           -A  DATA  ANALYST’S  PERSPECTIVE                  </vt:lpstr>
      <vt:lpstr>TABLE OF CONTENTS </vt:lpstr>
      <vt:lpstr>ABSTRACT</vt:lpstr>
      <vt:lpstr>TASK 1 : Display the  first_names, last_names , actor_id, last_updated Column</vt:lpstr>
      <vt:lpstr>Output of TASK 1</vt:lpstr>
      <vt:lpstr>Task 2 (a) Display the full names of all actors</vt:lpstr>
      <vt:lpstr>Output of TASK 2(a)</vt:lpstr>
      <vt:lpstr>Task 2(b) Display the first_names of actors along with count of repeated first_names</vt:lpstr>
      <vt:lpstr>Output of TASK 2(B)</vt:lpstr>
      <vt:lpstr>Task 2(c) Display the last_names of actors along with count of repeated last_names</vt:lpstr>
      <vt:lpstr>Output of TASK 2(c)</vt:lpstr>
      <vt:lpstr>Task 3 Display the count of movies group by ratings</vt:lpstr>
      <vt:lpstr>Output of TASK 3 </vt:lpstr>
      <vt:lpstr> Task 4 (Display the average rental rates based on ratings)</vt:lpstr>
      <vt:lpstr>Output of TASK 4</vt:lpstr>
      <vt:lpstr>Task 5 (a) Display the movie titles where replacement_cost is up to $9</vt:lpstr>
      <vt:lpstr>Output of TASK 5(a)</vt:lpstr>
      <vt:lpstr>Task 5 (b) Display the movie titles where replacement_cost between 15 and 20</vt:lpstr>
      <vt:lpstr>Output of TASK 5(b)</vt:lpstr>
      <vt:lpstr>5(c)Display the movie titles with highest replacement_cost and lowest rental cost</vt:lpstr>
      <vt:lpstr>PowerPoint Presentation</vt:lpstr>
      <vt:lpstr>Output of TASK 5(c)</vt:lpstr>
      <vt:lpstr>Task 6 Display the list all the movies along with number of actors listed from each movie</vt:lpstr>
      <vt:lpstr>Output of TASK 6</vt:lpstr>
      <vt:lpstr>Task 7 Display the movie titles starting with letters K and Q</vt:lpstr>
      <vt:lpstr>Output of TASK 7</vt:lpstr>
      <vt:lpstr>Task 8 ( Display first_name and last_name of all actors who acted in 'AGENT TRUMAN' movie)</vt:lpstr>
      <vt:lpstr>Output of TASK 8</vt:lpstr>
      <vt:lpstr>Task 9 Identify and Display the names of the movies in the family and children category</vt:lpstr>
      <vt:lpstr>Output of TASK 9</vt:lpstr>
      <vt:lpstr>Task 10 (Display the names of most frequently rented movies in descending order)</vt:lpstr>
      <vt:lpstr>Output of TASK 10</vt:lpstr>
      <vt:lpstr>Task 11 Display the number of movie categories where average difference between movie   replacement_cost and rental_rate is greater than 15 </vt:lpstr>
      <vt:lpstr>PowerPoint Presentation</vt:lpstr>
      <vt:lpstr>Output of TASK 11</vt:lpstr>
      <vt:lpstr>Task 12 Display the names of categories and the number of movies per category sorted by number of movies</vt:lpstr>
      <vt:lpstr>Output of TASK 12</vt:lpstr>
      <vt:lpstr>ADVANTAGES </vt:lpstr>
      <vt:lpstr>DISADVANTAGES </vt:lpstr>
      <vt:lpstr>APPLICATIONS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pictures                                                      data analysis                  </dc:title>
  <dc:creator>Shaik Aameena Mohammadi</dc:creator>
  <cp:lastModifiedBy>Shaik Aameena Mohammadi</cp:lastModifiedBy>
  <cp:revision>24</cp:revision>
  <dcterms:created xsi:type="dcterms:W3CDTF">2023-07-16T16:52:50Z</dcterms:created>
  <dcterms:modified xsi:type="dcterms:W3CDTF">2023-07-18T15:08:29Z</dcterms:modified>
</cp:coreProperties>
</file>